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4"/>
  </p:notesMasterIdLst>
  <p:sldIdLst>
    <p:sldId id="272" r:id="rId2"/>
    <p:sldId id="282" r:id="rId3"/>
    <p:sldId id="285" r:id="rId4"/>
    <p:sldId id="290" r:id="rId5"/>
    <p:sldId id="291" r:id="rId6"/>
    <p:sldId id="286" r:id="rId7"/>
    <p:sldId id="287" r:id="rId8"/>
    <p:sldId id="288" r:id="rId9"/>
    <p:sldId id="289" r:id="rId10"/>
    <p:sldId id="292" r:id="rId11"/>
    <p:sldId id="293" r:id="rId12"/>
    <p:sldId id="276" r:id="rId13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650AFA-45B4-4340-BD4C-62148EC195D3}" v="5" dt="2024-03-28T01:01:19.529"/>
    <p1510:client id="{C43CEF26-D9BC-495A-8EB5-A48E5DBCE6B3}" v="3" dt="2024-03-27T16:16:14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06"/>
    <p:restoredTop sz="93837" autoAdjust="0"/>
  </p:normalViewPr>
  <p:slideViewPr>
    <p:cSldViewPr snapToGrid="0" snapToObjects="1">
      <p:cViewPr varScale="1">
        <p:scale>
          <a:sx n="146" d="100"/>
          <a:sy n="146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Mendes Rosado" userId="e8873f5f-4181-42df-ad54-870035bd82b8" providerId="ADAL" clId="{C43CEF26-D9BC-495A-8EB5-A48E5DBCE6B3}"/>
    <pc:docChg chg="addSld delSld modSld">
      <pc:chgData name="João Pedro Mendes Rosado" userId="e8873f5f-4181-42df-ad54-870035bd82b8" providerId="ADAL" clId="{C43CEF26-D9BC-495A-8EB5-A48E5DBCE6B3}" dt="2024-03-27T16:26:04.818" v="72" actId="47"/>
      <pc:docMkLst>
        <pc:docMk/>
      </pc:docMkLst>
      <pc:sldChg chg="addSp modSp add mod">
        <pc:chgData name="João Pedro Mendes Rosado" userId="e8873f5f-4181-42df-ad54-870035bd82b8" providerId="ADAL" clId="{C43CEF26-D9BC-495A-8EB5-A48E5DBCE6B3}" dt="2024-03-27T16:22:30.834" v="71" actId="1076"/>
        <pc:sldMkLst>
          <pc:docMk/>
          <pc:sldMk cId="4142643320" sldId="292"/>
        </pc:sldMkLst>
        <pc:spChg chg="mod">
          <ac:chgData name="João Pedro Mendes Rosado" userId="e8873f5f-4181-42df-ad54-870035bd82b8" providerId="ADAL" clId="{C43CEF26-D9BC-495A-8EB5-A48E5DBCE6B3}" dt="2024-03-27T16:19:57.552" v="53" actId="1036"/>
          <ac:spMkLst>
            <pc:docMk/>
            <pc:sldMk cId="4142643320" sldId="292"/>
            <ac:spMk id="10" creationId="{028C81F2-A448-D1D0-33DE-BF5C241AC7FA}"/>
          </ac:spMkLst>
        </pc:spChg>
        <pc:graphicFrameChg chg="mod">
          <ac:chgData name="João Pedro Mendes Rosado" userId="e8873f5f-4181-42df-ad54-870035bd82b8" providerId="ADAL" clId="{C43CEF26-D9BC-495A-8EB5-A48E5DBCE6B3}" dt="2024-03-27T16:19:57.552" v="53" actId="1036"/>
          <ac:graphicFrameMkLst>
            <pc:docMk/>
            <pc:sldMk cId="4142643320" sldId="292"/>
            <ac:graphicFrameMk id="3" creationId="{F8DEEE93-CD2C-7F02-BAD4-81A286EC16B6}"/>
          </ac:graphicFrameMkLst>
        </pc:graphicFrameChg>
        <pc:picChg chg="add mod">
          <ac:chgData name="João Pedro Mendes Rosado" userId="e8873f5f-4181-42df-ad54-870035bd82b8" providerId="ADAL" clId="{C43CEF26-D9BC-495A-8EB5-A48E5DBCE6B3}" dt="2024-03-27T16:21:45.865" v="60" actId="1076"/>
          <ac:picMkLst>
            <pc:docMk/>
            <pc:sldMk cId="4142643320" sldId="292"/>
            <ac:picMk id="5" creationId="{9729A44E-27F2-7BFB-F421-099D2F8685A0}"/>
          </ac:picMkLst>
        </pc:picChg>
        <pc:picChg chg="add mod">
          <ac:chgData name="João Pedro Mendes Rosado" userId="e8873f5f-4181-42df-ad54-870035bd82b8" providerId="ADAL" clId="{C43CEF26-D9BC-495A-8EB5-A48E5DBCE6B3}" dt="2024-03-27T16:22:26.820" v="70" actId="1076"/>
          <ac:picMkLst>
            <pc:docMk/>
            <pc:sldMk cId="4142643320" sldId="292"/>
            <ac:picMk id="7" creationId="{B8BAE725-7D45-3FC2-4A47-09F56D9F7630}"/>
          </ac:picMkLst>
        </pc:picChg>
        <pc:picChg chg="add mod">
          <ac:chgData name="João Pedro Mendes Rosado" userId="e8873f5f-4181-42df-ad54-870035bd82b8" providerId="ADAL" clId="{C43CEF26-D9BC-495A-8EB5-A48E5DBCE6B3}" dt="2024-03-27T16:22:30.834" v="71" actId="1076"/>
          <ac:picMkLst>
            <pc:docMk/>
            <pc:sldMk cId="4142643320" sldId="292"/>
            <ac:picMk id="11" creationId="{D5F7E3A7-B529-98E1-CF88-CF28A13B4179}"/>
          </ac:picMkLst>
        </pc:picChg>
      </pc:sldChg>
      <pc:sldChg chg="add del">
        <pc:chgData name="João Pedro Mendes Rosado" userId="e8873f5f-4181-42df-ad54-870035bd82b8" providerId="ADAL" clId="{C43CEF26-D9BC-495A-8EB5-A48E5DBCE6B3}" dt="2024-03-27T16:26:04.818" v="72" actId="47"/>
        <pc:sldMkLst>
          <pc:docMk/>
          <pc:sldMk cId="2234201221" sldId="293"/>
        </pc:sldMkLst>
      </pc:sldChg>
      <pc:sldChg chg="add del">
        <pc:chgData name="João Pedro Mendes Rosado" userId="e8873f5f-4181-42df-ad54-870035bd82b8" providerId="ADAL" clId="{C43CEF26-D9BC-495A-8EB5-A48E5DBCE6B3}" dt="2024-03-27T16:16:11.371" v="2" actId="47"/>
        <pc:sldMkLst>
          <pc:docMk/>
          <pc:sldMk cId="3980602710" sldId="293"/>
        </pc:sldMkLst>
      </pc:sldChg>
    </pc:docChg>
  </pc:docChgLst>
  <pc:docChgLst>
    <pc:chgData name="João Pedro Mendes Rosado" userId="e8873f5f-4181-42df-ad54-870035bd82b8" providerId="ADAL" clId="{A6650AFA-45B4-4340-BD4C-62148EC195D3}"/>
    <pc:docChg chg="custSel addSld modSld">
      <pc:chgData name="João Pedro Mendes Rosado" userId="e8873f5f-4181-42df-ad54-870035bd82b8" providerId="ADAL" clId="{A6650AFA-45B4-4340-BD4C-62148EC195D3}" dt="2024-03-28T01:01:19.529" v="104" actId="20577"/>
      <pc:docMkLst>
        <pc:docMk/>
      </pc:docMkLst>
      <pc:sldChg chg="modSp mod">
        <pc:chgData name="João Pedro Mendes Rosado" userId="e8873f5f-4181-42df-ad54-870035bd82b8" providerId="ADAL" clId="{A6650AFA-45B4-4340-BD4C-62148EC195D3}" dt="2024-03-28T01:01:19.529" v="104" actId="20577"/>
        <pc:sldMkLst>
          <pc:docMk/>
          <pc:sldMk cId="4142643320" sldId="292"/>
        </pc:sldMkLst>
        <pc:spChg chg="mod">
          <ac:chgData name="João Pedro Mendes Rosado" userId="e8873f5f-4181-42df-ad54-870035bd82b8" providerId="ADAL" clId="{A6650AFA-45B4-4340-BD4C-62148EC195D3}" dt="2024-03-28T01:00:30.222" v="93" actId="1076"/>
          <ac:spMkLst>
            <pc:docMk/>
            <pc:sldMk cId="4142643320" sldId="292"/>
            <ac:spMk id="10" creationId="{028C81F2-A448-D1D0-33DE-BF5C241AC7FA}"/>
          </ac:spMkLst>
        </pc:spChg>
        <pc:graphicFrameChg chg="mod modGraphic">
          <ac:chgData name="João Pedro Mendes Rosado" userId="e8873f5f-4181-42df-ad54-870035bd82b8" providerId="ADAL" clId="{A6650AFA-45B4-4340-BD4C-62148EC195D3}" dt="2024-03-28T01:01:19.529" v="104" actId="20577"/>
          <ac:graphicFrameMkLst>
            <pc:docMk/>
            <pc:sldMk cId="4142643320" sldId="292"/>
            <ac:graphicFrameMk id="3" creationId="{F8DEEE93-CD2C-7F02-BAD4-81A286EC16B6}"/>
          </ac:graphicFrameMkLst>
        </pc:graphicFrameChg>
        <pc:graphicFrameChg chg="modGraphic">
          <ac:chgData name="João Pedro Mendes Rosado" userId="e8873f5f-4181-42df-ad54-870035bd82b8" providerId="ADAL" clId="{A6650AFA-45B4-4340-BD4C-62148EC195D3}" dt="2024-03-28T01:00:23.917" v="92" actId="20577"/>
          <ac:graphicFrameMkLst>
            <pc:docMk/>
            <pc:sldMk cId="4142643320" sldId="292"/>
            <ac:graphicFrameMk id="9" creationId="{ACB8C476-1DDE-8F79-6185-A7C47276C5D8}"/>
          </ac:graphicFrameMkLst>
        </pc:graphicFrameChg>
        <pc:picChg chg="mod">
          <ac:chgData name="João Pedro Mendes Rosado" userId="e8873f5f-4181-42df-ad54-870035bd82b8" providerId="ADAL" clId="{A6650AFA-45B4-4340-BD4C-62148EC195D3}" dt="2024-03-28T01:00:39.182" v="95" actId="1076"/>
          <ac:picMkLst>
            <pc:docMk/>
            <pc:sldMk cId="4142643320" sldId="292"/>
            <ac:picMk id="5" creationId="{9729A44E-27F2-7BFB-F421-099D2F8685A0}"/>
          </ac:picMkLst>
        </pc:picChg>
        <pc:picChg chg="mod">
          <ac:chgData name="João Pedro Mendes Rosado" userId="e8873f5f-4181-42df-ad54-870035bd82b8" providerId="ADAL" clId="{A6650AFA-45B4-4340-BD4C-62148EC195D3}" dt="2024-03-28T01:00:39.182" v="95" actId="1076"/>
          <ac:picMkLst>
            <pc:docMk/>
            <pc:sldMk cId="4142643320" sldId="292"/>
            <ac:picMk id="7" creationId="{B8BAE725-7D45-3FC2-4A47-09F56D9F7630}"/>
          </ac:picMkLst>
        </pc:picChg>
        <pc:picChg chg="mod">
          <ac:chgData name="João Pedro Mendes Rosado" userId="e8873f5f-4181-42df-ad54-870035bd82b8" providerId="ADAL" clId="{A6650AFA-45B4-4340-BD4C-62148EC195D3}" dt="2024-03-28T01:00:44.481" v="96" actId="1076"/>
          <ac:picMkLst>
            <pc:docMk/>
            <pc:sldMk cId="4142643320" sldId="292"/>
            <ac:picMk id="11" creationId="{D5F7E3A7-B529-98E1-CF88-CF28A13B4179}"/>
          </ac:picMkLst>
        </pc:picChg>
      </pc:sldChg>
      <pc:sldChg chg="addSp delSp modSp add mod">
        <pc:chgData name="João Pedro Mendes Rosado" userId="e8873f5f-4181-42df-ad54-870035bd82b8" providerId="ADAL" clId="{A6650AFA-45B4-4340-BD4C-62148EC195D3}" dt="2024-03-28T01:00:58.897" v="97" actId="1076"/>
        <pc:sldMkLst>
          <pc:docMk/>
          <pc:sldMk cId="4190293878" sldId="293"/>
        </pc:sldMkLst>
        <pc:spChg chg="mod">
          <ac:chgData name="João Pedro Mendes Rosado" userId="e8873f5f-4181-42df-ad54-870035bd82b8" providerId="ADAL" clId="{A6650AFA-45B4-4340-BD4C-62148EC195D3}" dt="2024-03-28T00:59:11.854" v="54" actId="20577"/>
          <ac:spMkLst>
            <pc:docMk/>
            <pc:sldMk cId="4190293878" sldId="293"/>
            <ac:spMk id="12" creationId="{EF588E1E-A9AC-12EC-DB9E-92E1E38B255B}"/>
          </ac:spMkLst>
        </pc:spChg>
        <pc:spChg chg="mod">
          <ac:chgData name="João Pedro Mendes Rosado" userId="e8873f5f-4181-42df-ad54-870035bd82b8" providerId="ADAL" clId="{A6650AFA-45B4-4340-BD4C-62148EC195D3}" dt="2024-03-28T00:58:58.469" v="42" actId="20577"/>
          <ac:spMkLst>
            <pc:docMk/>
            <pc:sldMk cId="4190293878" sldId="293"/>
            <ac:spMk id="13" creationId="{5DF3A01C-40B7-B5B9-D833-5F706E4C66C5}"/>
          </ac:spMkLst>
        </pc:spChg>
        <pc:picChg chg="del">
          <ac:chgData name="João Pedro Mendes Rosado" userId="e8873f5f-4181-42df-ad54-870035bd82b8" providerId="ADAL" clId="{A6650AFA-45B4-4340-BD4C-62148EC195D3}" dt="2024-03-28T00:57:11.443" v="1" actId="478"/>
          <ac:picMkLst>
            <pc:docMk/>
            <pc:sldMk cId="4190293878" sldId="293"/>
            <ac:picMk id="4" creationId="{085E1578-76CD-B676-42F1-F988FB9B6AC5}"/>
          </ac:picMkLst>
        </pc:picChg>
        <pc:picChg chg="add mod">
          <ac:chgData name="João Pedro Mendes Rosado" userId="e8873f5f-4181-42df-ad54-870035bd82b8" providerId="ADAL" clId="{A6650AFA-45B4-4340-BD4C-62148EC195D3}" dt="2024-03-28T00:58:27.196" v="28" actId="1076"/>
          <ac:picMkLst>
            <pc:docMk/>
            <pc:sldMk cId="4190293878" sldId="293"/>
            <ac:picMk id="5" creationId="{FB27682C-3F27-67C8-24A2-8E5140C8F514}"/>
          </ac:picMkLst>
        </pc:picChg>
        <pc:picChg chg="del">
          <ac:chgData name="João Pedro Mendes Rosado" userId="e8873f5f-4181-42df-ad54-870035bd82b8" providerId="ADAL" clId="{A6650AFA-45B4-4340-BD4C-62148EC195D3}" dt="2024-03-28T00:57:55.990" v="18" actId="478"/>
          <ac:picMkLst>
            <pc:docMk/>
            <pc:sldMk cId="4190293878" sldId="293"/>
            <ac:picMk id="6" creationId="{2CB18373-4128-6D06-61AC-E16FB85ACCF6}"/>
          </ac:picMkLst>
        </pc:picChg>
        <pc:picChg chg="add mod">
          <ac:chgData name="João Pedro Mendes Rosado" userId="e8873f5f-4181-42df-ad54-870035bd82b8" providerId="ADAL" clId="{A6650AFA-45B4-4340-BD4C-62148EC195D3}" dt="2024-03-28T01:00:58.897" v="97" actId="1076"/>
          <ac:picMkLst>
            <pc:docMk/>
            <pc:sldMk cId="4190293878" sldId="293"/>
            <ac:picMk id="8" creationId="{CC6CB772-B347-0055-DF4E-12423A85D8D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EF0A75-9C23-4DA7-90AC-0A84A839FD4D}" type="doc">
      <dgm:prSet loTypeId="urn:microsoft.com/office/officeart/2005/8/layout/hierarchy2" loCatId="hierarchy" qsTypeId="urn:microsoft.com/office/officeart/2005/8/quickstyle/3d4" qsCatId="3D" csTypeId="urn:microsoft.com/office/officeart/2005/8/colors/accent0_2" csCatId="mainScheme" phldr="1"/>
      <dgm:spPr/>
      <dgm:t>
        <a:bodyPr/>
        <a:lstStyle/>
        <a:p>
          <a:endParaRPr lang="pt-PT"/>
        </a:p>
      </dgm:t>
    </dgm:pt>
    <dgm:pt modelId="{111166CF-3A0C-42CD-BE6A-1C7783F3445F}">
      <dgm:prSet phldrT="[Texto]" custT="1"/>
      <dgm:spPr/>
      <dgm:t>
        <a:bodyPr/>
        <a:lstStyle/>
        <a:p>
          <a:r>
            <a:rPr lang="pt-PT" sz="1500">
              <a:latin typeface="Arial" panose="020B0604020202020204" pitchFamily="34" charset="0"/>
              <a:cs typeface="Arial" panose="020B0604020202020204" pitchFamily="34" charset="0"/>
            </a:rPr>
            <a:t>CVRP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99973A-CEF1-437E-B042-4399E1036F97}" type="parTrans" cxnId="{F09246EF-DBA5-47AA-A00D-51A10DCF0374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3BBF10-8355-4C2F-8A29-CC179899B385}" type="sibTrans" cxnId="{F09246EF-DBA5-47AA-A00D-51A10DCF0374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272BD3-616F-40F7-A86C-C13DE7E66C98}">
      <dgm:prSet phldrT="[Texto]" custT="1"/>
      <dgm:spPr/>
      <dgm:t>
        <a:bodyPr/>
        <a:lstStyle/>
        <a:p>
          <a:r>
            <a:rPr lang="pt-PT" sz="1500">
              <a:latin typeface="Arial" panose="020B0604020202020204" pitchFamily="34" charset="0"/>
              <a:cs typeface="Arial" panose="020B0604020202020204" pitchFamily="34" charset="0"/>
            </a:rPr>
            <a:t>Heuristics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47C91C-C654-4353-803F-7B8B3A8564BC}" type="parTrans" cxnId="{6D9A4C1C-0389-412C-9C44-B517ABC68C8C}">
      <dgm:prSet custT="1"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6A3CFF-8977-417D-BEA1-E319CB14C674}" type="sibTrans" cxnId="{6D9A4C1C-0389-412C-9C44-B517ABC68C8C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E877A2-10AC-4FD9-9C73-AC3670C16168}">
      <dgm:prSet phldrT="[Texto]" custT="1"/>
      <dgm:spPr/>
      <dgm:t>
        <a:bodyPr/>
        <a:lstStyle/>
        <a:p>
          <a:r>
            <a:rPr lang="pt-PT" sz="1500" dirty="0" err="1">
              <a:latin typeface="Arial" panose="020B0604020202020204" pitchFamily="34" charset="0"/>
              <a:cs typeface="Arial" panose="020B0604020202020204" pitchFamily="34" charset="0"/>
            </a:rPr>
            <a:t>Sweep</a:t>
          </a:r>
          <a:r>
            <a:rPr lang="pt-PT" sz="15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500" dirty="0" err="1"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7FE79E-DF23-4F8F-AE0E-9DB8E98CBF72}" type="parTrans" cxnId="{760B3DE4-958F-4F60-82FC-5D42B43EA350}">
      <dgm:prSet custT="1"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311310-0395-477C-BB5C-A4DB790A8B39}" type="sibTrans" cxnId="{760B3DE4-958F-4F60-82FC-5D42B43EA350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D31425-7545-4D4B-9CB7-070C585D111C}">
      <dgm:prSet phldrT="[Texto]" custT="1"/>
      <dgm:spPr/>
      <dgm:t>
        <a:bodyPr/>
        <a:lstStyle/>
        <a:p>
          <a:r>
            <a:rPr lang="pt-PT" sz="1500">
              <a:latin typeface="Arial" panose="020B0604020202020204" pitchFamily="34" charset="0"/>
              <a:cs typeface="Arial" panose="020B0604020202020204" pitchFamily="34" charset="0"/>
            </a:rPr>
            <a:t>Nearest Neighbor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51CDA3-0639-4C3C-9D1E-772D000BA44E}" type="parTrans" cxnId="{2F924718-0AED-4FAA-BF90-D8AC5DF34B4C}">
      <dgm:prSet custT="1"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DAE97D-FE70-40D0-B85D-E4386010B8B2}" type="sibTrans" cxnId="{2F924718-0AED-4FAA-BF90-D8AC5DF34B4C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2FCFD0-8D45-4C1F-9834-52A4F9C8C2EA}">
      <dgm:prSet phldrT="[Texto]" custT="1"/>
      <dgm:spPr/>
      <dgm:t>
        <a:bodyPr/>
        <a:lstStyle/>
        <a:p>
          <a:r>
            <a:rPr lang="pt-PT" sz="1500">
              <a:latin typeface="Arial" panose="020B0604020202020204" pitchFamily="34" charset="0"/>
              <a:cs typeface="Arial" panose="020B0604020202020204" pitchFamily="34" charset="0"/>
            </a:rPr>
            <a:t>Metaheuristics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36FDB1-8904-4315-B210-EC2444D41669}" type="parTrans" cxnId="{8C876794-5E0D-4082-9E25-B934E55310ED}">
      <dgm:prSet custT="1"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8DA492-6949-40A3-AAF7-2E9F9C7B0E09}" type="sibTrans" cxnId="{8C876794-5E0D-4082-9E25-B934E55310ED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64BD49-EB0C-475E-8845-D3721C5A2F3A}">
      <dgm:prSet phldrT="[Texto]" custT="1"/>
      <dgm:spPr/>
      <dgm:t>
        <a:bodyPr/>
        <a:lstStyle/>
        <a:p>
          <a:r>
            <a:rPr lang="pt-PT" sz="1500">
              <a:latin typeface="Arial" panose="020B0604020202020204" pitchFamily="34" charset="0"/>
              <a:cs typeface="Arial" panose="020B0604020202020204" pitchFamily="34" charset="0"/>
            </a:rPr>
            <a:t>Artificial Bee Colony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E9DFD2-6B2F-4692-94E7-23A8686FB695}" type="parTrans" cxnId="{73CDFB16-4B83-4C42-82B7-22F0C975405B}">
      <dgm:prSet custT="1"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77E8FD-6202-4612-91EC-CB528DD1E085}" type="sibTrans" cxnId="{73CDFB16-4B83-4C42-82B7-22F0C975405B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29D1DE-150A-45E0-9D17-D7A9BC26D325}">
      <dgm:prSet phldrT="[Texto]" custT="1"/>
      <dgm:spPr/>
      <dgm:t>
        <a:bodyPr/>
        <a:lstStyle/>
        <a:p>
          <a:r>
            <a:rPr lang="pt-PT" sz="1500" dirty="0" err="1">
              <a:latin typeface="Arial" panose="020B0604020202020204" pitchFamily="34" charset="0"/>
              <a:cs typeface="Arial" panose="020B0604020202020204" pitchFamily="34" charset="0"/>
            </a:rPr>
            <a:t>Ant</a:t>
          </a:r>
          <a:r>
            <a:rPr lang="pt-PT" sz="15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500" dirty="0" err="1">
              <a:latin typeface="Arial" panose="020B0604020202020204" pitchFamily="34" charset="0"/>
              <a:cs typeface="Arial" panose="020B0604020202020204" pitchFamily="34" charset="0"/>
            </a:rPr>
            <a:t>Colony</a:t>
          </a:r>
          <a:r>
            <a:rPr lang="pt-PT" sz="15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500" dirty="0" err="1"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endParaRPr lang="pt-PT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A00E49-2006-4D39-815F-5A430CC8A935}" type="parTrans" cxnId="{A739E65D-7DF6-4781-8726-BF4658277137}">
      <dgm:prSet custT="1"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5D9599-EE7E-432F-94EF-887BC9B2EBC0}" type="sibTrans" cxnId="{A739E65D-7DF6-4781-8726-BF4658277137}">
      <dgm:prSet/>
      <dgm:spPr/>
      <dgm:t>
        <a:bodyPr/>
        <a:lstStyle/>
        <a:p>
          <a:endParaRPr lang="pt-PT" sz="15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965E0C-9205-464A-B5C1-F6355B116A11}" type="pres">
      <dgm:prSet presAssocID="{0CEF0A75-9C23-4DA7-90AC-0A84A839FD4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054210-71F9-4917-AC27-7BCD9DA8CA34}" type="pres">
      <dgm:prSet presAssocID="{111166CF-3A0C-42CD-BE6A-1C7783F3445F}" presName="root1" presStyleCnt="0"/>
      <dgm:spPr/>
    </dgm:pt>
    <dgm:pt modelId="{4E8F274D-8347-4C3D-BC2C-C99BEBFDC85A}" type="pres">
      <dgm:prSet presAssocID="{111166CF-3A0C-42CD-BE6A-1C7783F3445F}" presName="LevelOneTextNode" presStyleLbl="node0" presStyleIdx="0" presStyleCnt="1" custLinFactNeighborX="-50178" custLinFactNeighborY="404">
        <dgm:presLayoutVars>
          <dgm:chPref val="3"/>
        </dgm:presLayoutVars>
      </dgm:prSet>
      <dgm:spPr/>
    </dgm:pt>
    <dgm:pt modelId="{289103BF-B41A-473B-BE86-31A6BDC83627}" type="pres">
      <dgm:prSet presAssocID="{111166CF-3A0C-42CD-BE6A-1C7783F3445F}" presName="level2hierChild" presStyleCnt="0"/>
      <dgm:spPr/>
    </dgm:pt>
    <dgm:pt modelId="{97629969-4F08-4D82-BEE3-F75E9E8CBED2}" type="pres">
      <dgm:prSet presAssocID="{0D47C91C-C654-4353-803F-7B8B3A8564BC}" presName="conn2-1" presStyleLbl="parChTrans1D2" presStyleIdx="0" presStyleCnt="2"/>
      <dgm:spPr/>
    </dgm:pt>
    <dgm:pt modelId="{9A512792-7689-446E-B178-E9E06B56977A}" type="pres">
      <dgm:prSet presAssocID="{0D47C91C-C654-4353-803F-7B8B3A8564BC}" presName="connTx" presStyleLbl="parChTrans1D2" presStyleIdx="0" presStyleCnt="2"/>
      <dgm:spPr/>
    </dgm:pt>
    <dgm:pt modelId="{D4A75DAB-F00A-45E0-88FD-7A21399700C6}" type="pres">
      <dgm:prSet presAssocID="{AE272BD3-616F-40F7-A86C-C13DE7E66C98}" presName="root2" presStyleCnt="0"/>
      <dgm:spPr/>
    </dgm:pt>
    <dgm:pt modelId="{60A1D208-DF96-4462-B95D-8812F15449C3}" type="pres">
      <dgm:prSet presAssocID="{AE272BD3-616F-40F7-A86C-C13DE7E66C98}" presName="LevelTwoTextNode" presStyleLbl="node2" presStyleIdx="0" presStyleCnt="2">
        <dgm:presLayoutVars>
          <dgm:chPref val="3"/>
        </dgm:presLayoutVars>
      </dgm:prSet>
      <dgm:spPr/>
    </dgm:pt>
    <dgm:pt modelId="{4900F7CD-ACE3-4C02-A2DE-ECC6DA7BFBA0}" type="pres">
      <dgm:prSet presAssocID="{AE272BD3-616F-40F7-A86C-C13DE7E66C98}" presName="level3hierChild" presStyleCnt="0"/>
      <dgm:spPr/>
    </dgm:pt>
    <dgm:pt modelId="{4A963FEF-5D42-4C55-AEBF-4F4BB69F1781}" type="pres">
      <dgm:prSet presAssocID="{D07FE79E-DF23-4F8F-AE0E-9DB8E98CBF72}" presName="conn2-1" presStyleLbl="parChTrans1D3" presStyleIdx="0" presStyleCnt="4"/>
      <dgm:spPr/>
    </dgm:pt>
    <dgm:pt modelId="{E627B69F-429D-41F2-AF92-E7C8FE5E1D35}" type="pres">
      <dgm:prSet presAssocID="{D07FE79E-DF23-4F8F-AE0E-9DB8E98CBF72}" presName="connTx" presStyleLbl="parChTrans1D3" presStyleIdx="0" presStyleCnt="4"/>
      <dgm:spPr/>
    </dgm:pt>
    <dgm:pt modelId="{66646581-D006-457B-95CA-67DAFE7F4D1F}" type="pres">
      <dgm:prSet presAssocID="{F7E877A2-10AC-4FD9-9C73-AC3670C16168}" presName="root2" presStyleCnt="0"/>
      <dgm:spPr/>
    </dgm:pt>
    <dgm:pt modelId="{488681EA-2C8C-4F2C-B740-747B632F8FB3}" type="pres">
      <dgm:prSet presAssocID="{F7E877A2-10AC-4FD9-9C73-AC3670C16168}" presName="LevelTwoTextNode" presStyleLbl="node3" presStyleIdx="0" presStyleCnt="4" custScaleX="188358" custLinFactNeighborY="-13066">
        <dgm:presLayoutVars>
          <dgm:chPref val="3"/>
        </dgm:presLayoutVars>
      </dgm:prSet>
      <dgm:spPr/>
    </dgm:pt>
    <dgm:pt modelId="{7499C174-0156-4057-85A2-8291F1D48F03}" type="pres">
      <dgm:prSet presAssocID="{F7E877A2-10AC-4FD9-9C73-AC3670C16168}" presName="level3hierChild" presStyleCnt="0"/>
      <dgm:spPr/>
    </dgm:pt>
    <dgm:pt modelId="{E2F1F0A9-DA28-400A-88F0-9775BA42D7A0}" type="pres">
      <dgm:prSet presAssocID="{0B51CDA3-0639-4C3C-9D1E-772D000BA44E}" presName="conn2-1" presStyleLbl="parChTrans1D3" presStyleIdx="1" presStyleCnt="4"/>
      <dgm:spPr/>
    </dgm:pt>
    <dgm:pt modelId="{54ADDEAA-B8AE-406B-AF67-7C9DC0ACD817}" type="pres">
      <dgm:prSet presAssocID="{0B51CDA3-0639-4C3C-9D1E-772D000BA44E}" presName="connTx" presStyleLbl="parChTrans1D3" presStyleIdx="1" presStyleCnt="4"/>
      <dgm:spPr/>
    </dgm:pt>
    <dgm:pt modelId="{1AB68B5E-0E1B-4E9C-A638-439598323199}" type="pres">
      <dgm:prSet presAssocID="{2DD31425-7545-4D4B-9CB7-070C585D111C}" presName="root2" presStyleCnt="0"/>
      <dgm:spPr/>
    </dgm:pt>
    <dgm:pt modelId="{0D630D38-FBB7-4BE7-9A84-3FC379DCD9FE}" type="pres">
      <dgm:prSet presAssocID="{2DD31425-7545-4D4B-9CB7-070C585D111C}" presName="LevelTwoTextNode" presStyleLbl="node3" presStyleIdx="1" presStyleCnt="4" custScaleX="188919" custLinFactNeighborY="-14166">
        <dgm:presLayoutVars>
          <dgm:chPref val="3"/>
        </dgm:presLayoutVars>
      </dgm:prSet>
      <dgm:spPr/>
    </dgm:pt>
    <dgm:pt modelId="{EA9E6B7A-563A-456D-B6B2-A62AA3B56A90}" type="pres">
      <dgm:prSet presAssocID="{2DD31425-7545-4D4B-9CB7-070C585D111C}" presName="level3hierChild" presStyleCnt="0"/>
      <dgm:spPr/>
    </dgm:pt>
    <dgm:pt modelId="{DAF4BFA8-0939-4EBA-A354-87A0B1B9EB67}" type="pres">
      <dgm:prSet presAssocID="{9536FDB1-8904-4315-B210-EC2444D41669}" presName="conn2-1" presStyleLbl="parChTrans1D2" presStyleIdx="1" presStyleCnt="2"/>
      <dgm:spPr/>
    </dgm:pt>
    <dgm:pt modelId="{C92ABF6C-B876-410F-8749-AED43F1BAD40}" type="pres">
      <dgm:prSet presAssocID="{9536FDB1-8904-4315-B210-EC2444D41669}" presName="connTx" presStyleLbl="parChTrans1D2" presStyleIdx="1" presStyleCnt="2"/>
      <dgm:spPr/>
    </dgm:pt>
    <dgm:pt modelId="{C11E17CF-9C73-4C60-A67A-2652DE4F7A6B}" type="pres">
      <dgm:prSet presAssocID="{712FCFD0-8D45-4C1F-9834-52A4F9C8C2EA}" presName="root2" presStyleCnt="0"/>
      <dgm:spPr/>
    </dgm:pt>
    <dgm:pt modelId="{FC4A0969-74FF-46A1-A6C4-B51497576D03}" type="pres">
      <dgm:prSet presAssocID="{712FCFD0-8D45-4C1F-9834-52A4F9C8C2EA}" presName="LevelTwoTextNode" presStyleLbl="node2" presStyleIdx="1" presStyleCnt="2">
        <dgm:presLayoutVars>
          <dgm:chPref val="3"/>
        </dgm:presLayoutVars>
      </dgm:prSet>
      <dgm:spPr/>
    </dgm:pt>
    <dgm:pt modelId="{F1EC3C3A-229C-4C25-9313-AF1D92140D89}" type="pres">
      <dgm:prSet presAssocID="{712FCFD0-8D45-4C1F-9834-52A4F9C8C2EA}" presName="level3hierChild" presStyleCnt="0"/>
      <dgm:spPr/>
    </dgm:pt>
    <dgm:pt modelId="{51D0C189-0FB9-47CC-B435-69D2BE27516D}" type="pres">
      <dgm:prSet presAssocID="{5DE9DFD2-6B2F-4692-94E7-23A8686FB695}" presName="conn2-1" presStyleLbl="parChTrans1D3" presStyleIdx="2" presStyleCnt="4"/>
      <dgm:spPr/>
    </dgm:pt>
    <dgm:pt modelId="{67578C05-6D60-40A4-9694-B1A72D88E208}" type="pres">
      <dgm:prSet presAssocID="{5DE9DFD2-6B2F-4692-94E7-23A8686FB695}" presName="connTx" presStyleLbl="parChTrans1D3" presStyleIdx="2" presStyleCnt="4"/>
      <dgm:spPr/>
    </dgm:pt>
    <dgm:pt modelId="{AA7112E0-F105-4DD1-9FC3-95C54ADFF4BE}" type="pres">
      <dgm:prSet presAssocID="{3E64BD49-EB0C-475E-8845-D3721C5A2F3A}" presName="root2" presStyleCnt="0"/>
      <dgm:spPr/>
    </dgm:pt>
    <dgm:pt modelId="{16A5C47B-EA42-4859-8097-7C3EAC60C04E}" type="pres">
      <dgm:prSet presAssocID="{3E64BD49-EB0C-475E-8845-D3721C5A2F3A}" presName="LevelTwoTextNode" presStyleLbl="node3" presStyleIdx="2" presStyleCnt="4" custScaleX="188919" custLinFactNeighborY="12592">
        <dgm:presLayoutVars>
          <dgm:chPref val="3"/>
        </dgm:presLayoutVars>
      </dgm:prSet>
      <dgm:spPr/>
    </dgm:pt>
    <dgm:pt modelId="{8E4803BA-2182-44D0-BEB9-4D2F6E995250}" type="pres">
      <dgm:prSet presAssocID="{3E64BD49-EB0C-475E-8845-D3721C5A2F3A}" presName="level3hierChild" presStyleCnt="0"/>
      <dgm:spPr/>
    </dgm:pt>
    <dgm:pt modelId="{7D5A34C1-4923-42CE-AAAF-D5E6D988935F}" type="pres">
      <dgm:prSet presAssocID="{1AA00E49-2006-4D39-815F-5A430CC8A935}" presName="conn2-1" presStyleLbl="parChTrans1D3" presStyleIdx="3" presStyleCnt="4"/>
      <dgm:spPr/>
    </dgm:pt>
    <dgm:pt modelId="{1F0F02C1-0BBB-4C95-B66D-AE552F04CD48}" type="pres">
      <dgm:prSet presAssocID="{1AA00E49-2006-4D39-815F-5A430CC8A935}" presName="connTx" presStyleLbl="parChTrans1D3" presStyleIdx="3" presStyleCnt="4"/>
      <dgm:spPr/>
    </dgm:pt>
    <dgm:pt modelId="{C9E59927-8E92-4F94-B7F1-B6C2754D2635}" type="pres">
      <dgm:prSet presAssocID="{4E29D1DE-150A-45E0-9D17-D7A9BC26D325}" presName="root2" presStyleCnt="0"/>
      <dgm:spPr/>
    </dgm:pt>
    <dgm:pt modelId="{BD8F098B-36BF-49C4-936E-E9352C1B1606}" type="pres">
      <dgm:prSet presAssocID="{4E29D1DE-150A-45E0-9D17-D7A9BC26D325}" presName="LevelTwoTextNode" presStyleLbl="node3" presStyleIdx="3" presStyleCnt="4" custScaleX="188919" custLinFactNeighborY="12592">
        <dgm:presLayoutVars>
          <dgm:chPref val="3"/>
        </dgm:presLayoutVars>
      </dgm:prSet>
      <dgm:spPr/>
    </dgm:pt>
    <dgm:pt modelId="{D8286D1B-FD35-4E5B-8A6B-3ADBCA81E75E}" type="pres">
      <dgm:prSet presAssocID="{4E29D1DE-150A-45E0-9D17-D7A9BC26D325}" presName="level3hierChild" presStyleCnt="0"/>
      <dgm:spPr/>
    </dgm:pt>
  </dgm:ptLst>
  <dgm:cxnLst>
    <dgm:cxn modelId="{AC8D4A11-46B1-42C9-9F5C-CBAB11C1D7C0}" type="presOf" srcId="{D07FE79E-DF23-4F8F-AE0E-9DB8E98CBF72}" destId="{E627B69F-429D-41F2-AF92-E7C8FE5E1D35}" srcOrd="1" destOrd="0" presId="urn:microsoft.com/office/officeart/2005/8/layout/hierarchy2"/>
    <dgm:cxn modelId="{73CDFB16-4B83-4C42-82B7-22F0C975405B}" srcId="{712FCFD0-8D45-4C1F-9834-52A4F9C8C2EA}" destId="{3E64BD49-EB0C-475E-8845-D3721C5A2F3A}" srcOrd="0" destOrd="0" parTransId="{5DE9DFD2-6B2F-4692-94E7-23A8686FB695}" sibTransId="{AC77E8FD-6202-4612-91EC-CB528DD1E085}"/>
    <dgm:cxn modelId="{2F924718-0AED-4FAA-BF90-D8AC5DF34B4C}" srcId="{AE272BD3-616F-40F7-A86C-C13DE7E66C98}" destId="{2DD31425-7545-4D4B-9CB7-070C585D111C}" srcOrd="1" destOrd="0" parTransId="{0B51CDA3-0639-4C3C-9D1E-772D000BA44E}" sibTransId="{37DAE97D-FE70-40D0-B85D-E4386010B8B2}"/>
    <dgm:cxn modelId="{6D9A4C1C-0389-412C-9C44-B517ABC68C8C}" srcId="{111166CF-3A0C-42CD-BE6A-1C7783F3445F}" destId="{AE272BD3-616F-40F7-A86C-C13DE7E66C98}" srcOrd="0" destOrd="0" parTransId="{0D47C91C-C654-4353-803F-7B8B3A8564BC}" sibTransId="{FA6A3CFF-8977-417D-BEA1-E319CB14C674}"/>
    <dgm:cxn modelId="{7CEFE629-BEC4-4D33-B3B8-6BDB79335E95}" type="presOf" srcId="{9536FDB1-8904-4315-B210-EC2444D41669}" destId="{C92ABF6C-B876-410F-8749-AED43F1BAD40}" srcOrd="1" destOrd="0" presId="urn:microsoft.com/office/officeart/2005/8/layout/hierarchy2"/>
    <dgm:cxn modelId="{A739E65D-7DF6-4781-8726-BF4658277137}" srcId="{712FCFD0-8D45-4C1F-9834-52A4F9C8C2EA}" destId="{4E29D1DE-150A-45E0-9D17-D7A9BC26D325}" srcOrd="1" destOrd="0" parTransId="{1AA00E49-2006-4D39-815F-5A430CC8A935}" sibTransId="{A65D9599-EE7E-432F-94EF-887BC9B2EBC0}"/>
    <dgm:cxn modelId="{AF624343-BD03-4A3E-8BE1-CAAB88F7C20A}" type="presOf" srcId="{111166CF-3A0C-42CD-BE6A-1C7783F3445F}" destId="{4E8F274D-8347-4C3D-BC2C-C99BEBFDC85A}" srcOrd="0" destOrd="0" presId="urn:microsoft.com/office/officeart/2005/8/layout/hierarchy2"/>
    <dgm:cxn modelId="{28630D47-0B54-4715-9510-C155E702DC21}" type="presOf" srcId="{4E29D1DE-150A-45E0-9D17-D7A9BC26D325}" destId="{BD8F098B-36BF-49C4-936E-E9352C1B1606}" srcOrd="0" destOrd="0" presId="urn:microsoft.com/office/officeart/2005/8/layout/hierarchy2"/>
    <dgm:cxn modelId="{EF677948-2D33-4E09-A73D-55E68C19A8B0}" type="presOf" srcId="{AE272BD3-616F-40F7-A86C-C13DE7E66C98}" destId="{60A1D208-DF96-4462-B95D-8812F15449C3}" srcOrd="0" destOrd="0" presId="urn:microsoft.com/office/officeart/2005/8/layout/hierarchy2"/>
    <dgm:cxn modelId="{57BA484C-2176-4BEC-8B9A-441FB121407B}" type="presOf" srcId="{2DD31425-7545-4D4B-9CB7-070C585D111C}" destId="{0D630D38-FBB7-4BE7-9A84-3FC379DCD9FE}" srcOrd="0" destOrd="0" presId="urn:microsoft.com/office/officeart/2005/8/layout/hierarchy2"/>
    <dgm:cxn modelId="{0FC5F850-6923-4A3A-B85E-19305FE50C95}" type="presOf" srcId="{F7E877A2-10AC-4FD9-9C73-AC3670C16168}" destId="{488681EA-2C8C-4F2C-B740-747B632F8FB3}" srcOrd="0" destOrd="0" presId="urn:microsoft.com/office/officeart/2005/8/layout/hierarchy2"/>
    <dgm:cxn modelId="{E8318455-7BC9-4E95-BC13-3F034C6614B5}" type="presOf" srcId="{0D47C91C-C654-4353-803F-7B8B3A8564BC}" destId="{9A512792-7689-446E-B178-E9E06B56977A}" srcOrd="1" destOrd="0" presId="urn:microsoft.com/office/officeart/2005/8/layout/hierarchy2"/>
    <dgm:cxn modelId="{8C876794-5E0D-4082-9E25-B934E55310ED}" srcId="{111166CF-3A0C-42CD-BE6A-1C7783F3445F}" destId="{712FCFD0-8D45-4C1F-9834-52A4F9C8C2EA}" srcOrd="1" destOrd="0" parTransId="{9536FDB1-8904-4315-B210-EC2444D41669}" sibTransId="{BA8DA492-6949-40A3-AAF7-2E9F9C7B0E09}"/>
    <dgm:cxn modelId="{B7924A95-A610-4B17-9FCA-42A675BF723C}" type="presOf" srcId="{5DE9DFD2-6B2F-4692-94E7-23A8686FB695}" destId="{51D0C189-0FB9-47CC-B435-69D2BE27516D}" srcOrd="0" destOrd="0" presId="urn:microsoft.com/office/officeart/2005/8/layout/hierarchy2"/>
    <dgm:cxn modelId="{20A74199-3A10-415A-A38E-04A96CFDA021}" type="presOf" srcId="{3E64BD49-EB0C-475E-8845-D3721C5A2F3A}" destId="{16A5C47B-EA42-4859-8097-7C3EAC60C04E}" srcOrd="0" destOrd="0" presId="urn:microsoft.com/office/officeart/2005/8/layout/hierarchy2"/>
    <dgm:cxn modelId="{3465A19B-6E8B-4089-B6CB-BE02C2CA34BD}" type="presOf" srcId="{0B51CDA3-0639-4C3C-9D1E-772D000BA44E}" destId="{E2F1F0A9-DA28-400A-88F0-9775BA42D7A0}" srcOrd="0" destOrd="0" presId="urn:microsoft.com/office/officeart/2005/8/layout/hierarchy2"/>
    <dgm:cxn modelId="{8B551DA2-B253-4A68-BE98-8BCFC50D9D07}" type="presOf" srcId="{0D47C91C-C654-4353-803F-7B8B3A8564BC}" destId="{97629969-4F08-4D82-BEE3-F75E9E8CBED2}" srcOrd="0" destOrd="0" presId="urn:microsoft.com/office/officeart/2005/8/layout/hierarchy2"/>
    <dgm:cxn modelId="{49F5E9A3-7F7B-490B-84FD-3B78FDA2FF83}" type="presOf" srcId="{1AA00E49-2006-4D39-815F-5A430CC8A935}" destId="{1F0F02C1-0BBB-4C95-B66D-AE552F04CD48}" srcOrd="1" destOrd="0" presId="urn:microsoft.com/office/officeart/2005/8/layout/hierarchy2"/>
    <dgm:cxn modelId="{761319B4-D478-4026-8C02-B7EDB2BEE282}" type="presOf" srcId="{712FCFD0-8D45-4C1F-9834-52A4F9C8C2EA}" destId="{FC4A0969-74FF-46A1-A6C4-B51497576D03}" srcOrd="0" destOrd="0" presId="urn:microsoft.com/office/officeart/2005/8/layout/hierarchy2"/>
    <dgm:cxn modelId="{BF2F5FB9-F4B9-40E2-B6EF-33C5F8AC54B0}" type="presOf" srcId="{0CEF0A75-9C23-4DA7-90AC-0A84A839FD4D}" destId="{55965E0C-9205-464A-B5C1-F6355B116A11}" srcOrd="0" destOrd="0" presId="urn:microsoft.com/office/officeart/2005/8/layout/hierarchy2"/>
    <dgm:cxn modelId="{34B955BB-36D9-48C9-9DC0-2EE4588588D2}" type="presOf" srcId="{5DE9DFD2-6B2F-4692-94E7-23A8686FB695}" destId="{67578C05-6D60-40A4-9694-B1A72D88E208}" srcOrd="1" destOrd="0" presId="urn:microsoft.com/office/officeart/2005/8/layout/hierarchy2"/>
    <dgm:cxn modelId="{E0BB80C3-C9EF-4CAC-8E73-DCEFAB230A74}" type="presOf" srcId="{1AA00E49-2006-4D39-815F-5A430CC8A935}" destId="{7D5A34C1-4923-42CE-AAAF-D5E6D988935F}" srcOrd="0" destOrd="0" presId="urn:microsoft.com/office/officeart/2005/8/layout/hierarchy2"/>
    <dgm:cxn modelId="{A837C4D1-F208-4B22-BCDF-F8EAAA592681}" type="presOf" srcId="{0B51CDA3-0639-4C3C-9D1E-772D000BA44E}" destId="{54ADDEAA-B8AE-406B-AF67-7C9DC0ACD817}" srcOrd="1" destOrd="0" presId="urn:microsoft.com/office/officeart/2005/8/layout/hierarchy2"/>
    <dgm:cxn modelId="{760B3DE4-958F-4F60-82FC-5D42B43EA350}" srcId="{AE272BD3-616F-40F7-A86C-C13DE7E66C98}" destId="{F7E877A2-10AC-4FD9-9C73-AC3670C16168}" srcOrd="0" destOrd="0" parTransId="{D07FE79E-DF23-4F8F-AE0E-9DB8E98CBF72}" sibTransId="{BB311310-0395-477C-BB5C-A4DB790A8B39}"/>
    <dgm:cxn modelId="{F09246EF-DBA5-47AA-A00D-51A10DCF0374}" srcId="{0CEF0A75-9C23-4DA7-90AC-0A84A839FD4D}" destId="{111166CF-3A0C-42CD-BE6A-1C7783F3445F}" srcOrd="0" destOrd="0" parTransId="{F299973A-CEF1-437E-B042-4399E1036F97}" sibTransId="{DE3BBF10-8355-4C2F-8A29-CC179899B385}"/>
    <dgm:cxn modelId="{585294F3-AE98-4DA6-9E0E-6B7610D2B9B4}" type="presOf" srcId="{D07FE79E-DF23-4F8F-AE0E-9DB8E98CBF72}" destId="{4A963FEF-5D42-4C55-AEBF-4F4BB69F1781}" srcOrd="0" destOrd="0" presId="urn:microsoft.com/office/officeart/2005/8/layout/hierarchy2"/>
    <dgm:cxn modelId="{0B923BFF-56E3-4E41-A70F-E039C10F024C}" type="presOf" srcId="{9536FDB1-8904-4315-B210-EC2444D41669}" destId="{DAF4BFA8-0939-4EBA-A354-87A0B1B9EB67}" srcOrd="0" destOrd="0" presId="urn:microsoft.com/office/officeart/2005/8/layout/hierarchy2"/>
    <dgm:cxn modelId="{06C47907-D257-4E30-88AF-D10B97E87272}" type="presParOf" srcId="{55965E0C-9205-464A-B5C1-F6355B116A11}" destId="{E8054210-71F9-4917-AC27-7BCD9DA8CA34}" srcOrd="0" destOrd="0" presId="urn:microsoft.com/office/officeart/2005/8/layout/hierarchy2"/>
    <dgm:cxn modelId="{5A3A1F98-D241-43B9-86F9-D97A9EBCFFDA}" type="presParOf" srcId="{E8054210-71F9-4917-AC27-7BCD9DA8CA34}" destId="{4E8F274D-8347-4C3D-BC2C-C99BEBFDC85A}" srcOrd="0" destOrd="0" presId="urn:microsoft.com/office/officeart/2005/8/layout/hierarchy2"/>
    <dgm:cxn modelId="{D2AB4147-B942-4236-853E-AE36373E0C19}" type="presParOf" srcId="{E8054210-71F9-4917-AC27-7BCD9DA8CA34}" destId="{289103BF-B41A-473B-BE86-31A6BDC83627}" srcOrd="1" destOrd="0" presId="urn:microsoft.com/office/officeart/2005/8/layout/hierarchy2"/>
    <dgm:cxn modelId="{81136726-911F-4F26-8A64-CF436E430ACE}" type="presParOf" srcId="{289103BF-B41A-473B-BE86-31A6BDC83627}" destId="{97629969-4F08-4D82-BEE3-F75E9E8CBED2}" srcOrd="0" destOrd="0" presId="urn:microsoft.com/office/officeart/2005/8/layout/hierarchy2"/>
    <dgm:cxn modelId="{45D28717-0882-43E9-8074-AAD0E6120E15}" type="presParOf" srcId="{97629969-4F08-4D82-BEE3-F75E9E8CBED2}" destId="{9A512792-7689-446E-B178-E9E06B56977A}" srcOrd="0" destOrd="0" presId="urn:microsoft.com/office/officeart/2005/8/layout/hierarchy2"/>
    <dgm:cxn modelId="{BB60615F-1472-4925-A0C0-B368C60CC797}" type="presParOf" srcId="{289103BF-B41A-473B-BE86-31A6BDC83627}" destId="{D4A75DAB-F00A-45E0-88FD-7A21399700C6}" srcOrd="1" destOrd="0" presId="urn:microsoft.com/office/officeart/2005/8/layout/hierarchy2"/>
    <dgm:cxn modelId="{7382A3FC-B714-4229-B9DE-0E9CE69068A1}" type="presParOf" srcId="{D4A75DAB-F00A-45E0-88FD-7A21399700C6}" destId="{60A1D208-DF96-4462-B95D-8812F15449C3}" srcOrd="0" destOrd="0" presId="urn:microsoft.com/office/officeart/2005/8/layout/hierarchy2"/>
    <dgm:cxn modelId="{3FEA49CD-14DF-42E2-828A-246B27BA766C}" type="presParOf" srcId="{D4A75DAB-F00A-45E0-88FD-7A21399700C6}" destId="{4900F7CD-ACE3-4C02-A2DE-ECC6DA7BFBA0}" srcOrd="1" destOrd="0" presId="urn:microsoft.com/office/officeart/2005/8/layout/hierarchy2"/>
    <dgm:cxn modelId="{2CD09350-1453-40C7-8824-B5F22FF7134D}" type="presParOf" srcId="{4900F7CD-ACE3-4C02-A2DE-ECC6DA7BFBA0}" destId="{4A963FEF-5D42-4C55-AEBF-4F4BB69F1781}" srcOrd="0" destOrd="0" presId="urn:microsoft.com/office/officeart/2005/8/layout/hierarchy2"/>
    <dgm:cxn modelId="{4E9BC9FC-66FB-4058-B793-04568A42A380}" type="presParOf" srcId="{4A963FEF-5D42-4C55-AEBF-4F4BB69F1781}" destId="{E627B69F-429D-41F2-AF92-E7C8FE5E1D35}" srcOrd="0" destOrd="0" presId="urn:microsoft.com/office/officeart/2005/8/layout/hierarchy2"/>
    <dgm:cxn modelId="{77BD6F95-F75D-4655-B25E-561C2AFA8B6D}" type="presParOf" srcId="{4900F7CD-ACE3-4C02-A2DE-ECC6DA7BFBA0}" destId="{66646581-D006-457B-95CA-67DAFE7F4D1F}" srcOrd="1" destOrd="0" presId="urn:microsoft.com/office/officeart/2005/8/layout/hierarchy2"/>
    <dgm:cxn modelId="{76291CE2-A5BA-4153-8DEF-C7F538C725B4}" type="presParOf" srcId="{66646581-D006-457B-95CA-67DAFE7F4D1F}" destId="{488681EA-2C8C-4F2C-B740-747B632F8FB3}" srcOrd="0" destOrd="0" presId="urn:microsoft.com/office/officeart/2005/8/layout/hierarchy2"/>
    <dgm:cxn modelId="{C2FF6426-2520-4574-BC0B-D9FC7B8EBE93}" type="presParOf" srcId="{66646581-D006-457B-95CA-67DAFE7F4D1F}" destId="{7499C174-0156-4057-85A2-8291F1D48F03}" srcOrd="1" destOrd="0" presId="urn:microsoft.com/office/officeart/2005/8/layout/hierarchy2"/>
    <dgm:cxn modelId="{D28EEE05-A7D3-40E0-BECA-BA849C71AFD5}" type="presParOf" srcId="{4900F7CD-ACE3-4C02-A2DE-ECC6DA7BFBA0}" destId="{E2F1F0A9-DA28-400A-88F0-9775BA42D7A0}" srcOrd="2" destOrd="0" presId="urn:microsoft.com/office/officeart/2005/8/layout/hierarchy2"/>
    <dgm:cxn modelId="{E8E4251B-57F0-4AFA-ABB7-652B59309311}" type="presParOf" srcId="{E2F1F0A9-DA28-400A-88F0-9775BA42D7A0}" destId="{54ADDEAA-B8AE-406B-AF67-7C9DC0ACD817}" srcOrd="0" destOrd="0" presId="urn:microsoft.com/office/officeart/2005/8/layout/hierarchy2"/>
    <dgm:cxn modelId="{06CDAA64-534D-436B-87C6-9A8465E06B29}" type="presParOf" srcId="{4900F7CD-ACE3-4C02-A2DE-ECC6DA7BFBA0}" destId="{1AB68B5E-0E1B-4E9C-A638-439598323199}" srcOrd="3" destOrd="0" presId="urn:microsoft.com/office/officeart/2005/8/layout/hierarchy2"/>
    <dgm:cxn modelId="{C6B0F5A4-64DF-4571-A3A9-BD899C053748}" type="presParOf" srcId="{1AB68B5E-0E1B-4E9C-A638-439598323199}" destId="{0D630D38-FBB7-4BE7-9A84-3FC379DCD9FE}" srcOrd="0" destOrd="0" presId="urn:microsoft.com/office/officeart/2005/8/layout/hierarchy2"/>
    <dgm:cxn modelId="{23523A47-E63E-4E23-B729-D30C8EC082C9}" type="presParOf" srcId="{1AB68B5E-0E1B-4E9C-A638-439598323199}" destId="{EA9E6B7A-563A-456D-B6B2-A62AA3B56A90}" srcOrd="1" destOrd="0" presId="urn:microsoft.com/office/officeart/2005/8/layout/hierarchy2"/>
    <dgm:cxn modelId="{D8242606-999D-4468-BEF5-CBB789C46488}" type="presParOf" srcId="{289103BF-B41A-473B-BE86-31A6BDC83627}" destId="{DAF4BFA8-0939-4EBA-A354-87A0B1B9EB67}" srcOrd="2" destOrd="0" presId="urn:microsoft.com/office/officeart/2005/8/layout/hierarchy2"/>
    <dgm:cxn modelId="{2326BD41-2B69-41EA-A99A-36544E87EDA9}" type="presParOf" srcId="{DAF4BFA8-0939-4EBA-A354-87A0B1B9EB67}" destId="{C92ABF6C-B876-410F-8749-AED43F1BAD40}" srcOrd="0" destOrd="0" presId="urn:microsoft.com/office/officeart/2005/8/layout/hierarchy2"/>
    <dgm:cxn modelId="{57EF686D-C99F-4B57-B5E4-26F7649EBECF}" type="presParOf" srcId="{289103BF-B41A-473B-BE86-31A6BDC83627}" destId="{C11E17CF-9C73-4C60-A67A-2652DE4F7A6B}" srcOrd="3" destOrd="0" presId="urn:microsoft.com/office/officeart/2005/8/layout/hierarchy2"/>
    <dgm:cxn modelId="{1C6AC669-0EA8-49DF-BAFF-EA9482DA15DB}" type="presParOf" srcId="{C11E17CF-9C73-4C60-A67A-2652DE4F7A6B}" destId="{FC4A0969-74FF-46A1-A6C4-B51497576D03}" srcOrd="0" destOrd="0" presId="urn:microsoft.com/office/officeart/2005/8/layout/hierarchy2"/>
    <dgm:cxn modelId="{FE63F797-F554-4EDC-AFF6-55272EEC7FB7}" type="presParOf" srcId="{C11E17CF-9C73-4C60-A67A-2652DE4F7A6B}" destId="{F1EC3C3A-229C-4C25-9313-AF1D92140D89}" srcOrd="1" destOrd="0" presId="urn:microsoft.com/office/officeart/2005/8/layout/hierarchy2"/>
    <dgm:cxn modelId="{6CCAFD26-0B5A-414B-9F07-8411F4689CBD}" type="presParOf" srcId="{F1EC3C3A-229C-4C25-9313-AF1D92140D89}" destId="{51D0C189-0FB9-47CC-B435-69D2BE27516D}" srcOrd="0" destOrd="0" presId="urn:microsoft.com/office/officeart/2005/8/layout/hierarchy2"/>
    <dgm:cxn modelId="{A3F4204F-0E2A-4414-834F-BB3E9A964655}" type="presParOf" srcId="{51D0C189-0FB9-47CC-B435-69D2BE27516D}" destId="{67578C05-6D60-40A4-9694-B1A72D88E208}" srcOrd="0" destOrd="0" presId="urn:microsoft.com/office/officeart/2005/8/layout/hierarchy2"/>
    <dgm:cxn modelId="{B217CDDE-0F2E-486B-8F41-89D809E0F385}" type="presParOf" srcId="{F1EC3C3A-229C-4C25-9313-AF1D92140D89}" destId="{AA7112E0-F105-4DD1-9FC3-95C54ADFF4BE}" srcOrd="1" destOrd="0" presId="urn:microsoft.com/office/officeart/2005/8/layout/hierarchy2"/>
    <dgm:cxn modelId="{4CD55E5D-692C-4E3E-BD43-42F1EC73457F}" type="presParOf" srcId="{AA7112E0-F105-4DD1-9FC3-95C54ADFF4BE}" destId="{16A5C47B-EA42-4859-8097-7C3EAC60C04E}" srcOrd="0" destOrd="0" presId="urn:microsoft.com/office/officeart/2005/8/layout/hierarchy2"/>
    <dgm:cxn modelId="{0FAA8975-0A6D-4AC4-A173-100C68F2ED0E}" type="presParOf" srcId="{AA7112E0-F105-4DD1-9FC3-95C54ADFF4BE}" destId="{8E4803BA-2182-44D0-BEB9-4D2F6E995250}" srcOrd="1" destOrd="0" presId="urn:microsoft.com/office/officeart/2005/8/layout/hierarchy2"/>
    <dgm:cxn modelId="{338E0E29-9354-4552-9575-87BCF4C25642}" type="presParOf" srcId="{F1EC3C3A-229C-4C25-9313-AF1D92140D89}" destId="{7D5A34C1-4923-42CE-AAAF-D5E6D988935F}" srcOrd="2" destOrd="0" presId="urn:microsoft.com/office/officeart/2005/8/layout/hierarchy2"/>
    <dgm:cxn modelId="{2343A51B-B1E6-4313-BDF8-FDA3A94497F0}" type="presParOf" srcId="{7D5A34C1-4923-42CE-AAAF-D5E6D988935F}" destId="{1F0F02C1-0BBB-4C95-B66D-AE552F04CD48}" srcOrd="0" destOrd="0" presId="urn:microsoft.com/office/officeart/2005/8/layout/hierarchy2"/>
    <dgm:cxn modelId="{47C774AD-641E-4FF4-8587-248DD4D598FA}" type="presParOf" srcId="{F1EC3C3A-229C-4C25-9313-AF1D92140D89}" destId="{C9E59927-8E92-4F94-B7F1-B6C2754D2635}" srcOrd="3" destOrd="0" presId="urn:microsoft.com/office/officeart/2005/8/layout/hierarchy2"/>
    <dgm:cxn modelId="{1B2FF5D7-AEB8-4E07-8069-F4C3F05550D7}" type="presParOf" srcId="{C9E59927-8E92-4F94-B7F1-B6C2754D2635}" destId="{BD8F098B-36BF-49C4-936E-E9352C1B1606}" srcOrd="0" destOrd="0" presId="urn:microsoft.com/office/officeart/2005/8/layout/hierarchy2"/>
    <dgm:cxn modelId="{DC82412E-50BB-4667-9B55-926851DF92E4}" type="presParOf" srcId="{C9E59927-8E92-4F94-B7F1-B6C2754D2635}" destId="{D8286D1B-FD35-4E5B-8A6B-3ADBCA81E75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F274D-8347-4C3D-BC2C-C99BEBFDC85A}">
      <dsp:nvSpPr>
        <dsp:cNvPr id="0" name=""/>
        <dsp:cNvSpPr/>
      </dsp:nvSpPr>
      <dsp:spPr>
        <a:xfrm>
          <a:off x="0" y="1539584"/>
          <a:ext cx="1529001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Arial" panose="020B0604020202020204" pitchFamily="34" charset="0"/>
              <a:cs typeface="Arial" panose="020B0604020202020204" pitchFamily="34" charset="0"/>
            </a:rPr>
            <a:t>CVRP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91" y="1561975"/>
        <a:ext cx="1484219" cy="719718"/>
      </dsp:txXfrm>
    </dsp:sp>
    <dsp:sp modelId="{97629969-4F08-4D82-BEE3-F75E9E8CBED2}">
      <dsp:nvSpPr>
        <dsp:cNvPr id="0" name=""/>
        <dsp:cNvSpPr/>
      </dsp:nvSpPr>
      <dsp:spPr>
        <a:xfrm rot="18290960">
          <a:off x="1298624" y="1462773"/>
          <a:ext cx="1075070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1075070" y="1792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5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9282" y="1453826"/>
        <a:ext cx="53753" cy="53753"/>
      </dsp:txXfrm>
    </dsp:sp>
    <dsp:sp modelId="{60A1D208-DF96-4462-B95D-8812F15449C3}">
      <dsp:nvSpPr>
        <dsp:cNvPr id="0" name=""/>
        <dsp:cNvSpPr/>
      </dsp:nvSpPr>
      <dsp:spPr>
        <a:xfrm>
          <a:off x="2143318" y="657320"/>
          <a:ext cx="1529001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Arial" panose="020B0604020202020204" pitchFamily="34" charset="0"/>
              <a:cs typeface="Arial" panose="020B0604020202020204" pitchFamily="34" charset="0"/>
            </a:rPr>
            <a:t>Heuristics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65709" y="679711"/>
        <a:ext cx="1484219" cy="719718"/>
      </dsp:txXfrm>
    </dsp:sp>
    <dsp:sp modelId="{4A963FEF-5D42-4C55-AEBF-4F4BB69F1781}">
      <dsp:nvSpPr>
        <dsp:cNvPr id="0" name=""/>
        <dsp:cNvSpPr/>
      </dsp:nvSpPr>
      <dsp:spPr>
        <a:xfrm rot="19115117">
          <a:off x="3570353" y="751902"/>
          <a:ext cx="815531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815531" y="1792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5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57731" y="749443"/>
        <a:ext cx="40776" cy="40776"/>
      </dsp:txXfrm>
    </dsp:sp>
    <dsp:sp modelId="{488681EA-2C8C-4F2C-B740-747B632F8FB3}">
      <dsp:nvSpPr>
        <dsp:cNvPr id="0" name=""/>
        <dsp:cNvSpPr/>
      </dsp:nvSpPr>
      <dsp:spPr>
        <a:xfrm>
          <a:off x="4283919" y="117843"/>
          <a:ext cx="2879995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Sweep</a:t>
          </a:r>
          <a:r>
            <a:rPr lang="pt-PT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Algorithm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06310" y="140234"/>
        <a:ext cx="2835213" cy="719718"/>
      </dsp:txXfrm>
    </dsp:sp>
    <dsp:sp modelId="{E2F1F0A9-DA28-400A-88F0-9775BA42D7A0}">
      <dsp:nvSpPr>
        <dsp:cNvPr id="0" name=""/>
        <dsp:cNvSpPr/>
      </dsp:nvSpPr>
      <dsp:spPr>
        <a:xfrm rot="1706598">
          <a:off x="3630338" y="1187285"/>
          <a:ext cx="695562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695562" y="1792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5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60730" y="1187826"/>
        <a:ext cx="34778" cy="34778"/>
      </dsp:txXfrm>
    </dsp:sp>
    <dsp:sp modelId="{0D630D38-FBB7-4BE7-9A84-3FC379DCD9FE}">
      <dsp:nvSpPr>
        <dsp:cNvPr id="0" name=""/>
        <dsp:cNvSpPr/>
      </dsp:nvSpPr>
      <dsp:spPr>
        <a:xfrm>
          <a:off x="4283919" y="988609"/>
          <a:ext cx="2888573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Arial" panose="020B0604020202020204" pitchFamily="34" charset="0"/>
              <a:cs typeface="Arial" panose="020B0604020202020204" pitchFamily="34" charset="0"/>
            </a:rPr>
            <a:t>Nearest Neighbor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06310" y="1011000"/>
        <a:ext cx="2843791" cy="719718"/>
      </dsp:txXfrm>
    </dsp:sp>
    <dsp:sp modelId="{DAF4BFA8-0939-4EBA-A354-87A0B1B9EB67}">
      <dsp:nvSpPr>
        <dsp:cNvPr id="0" name=""/>
        <dsp:cNvSpPr/>
      </dsp:nvSpPr>
      <dsp:spPr>
        <a:xfrm rot="3297699">
          <a:off x="1301156" y="2341948"/>
          <a:ext cx="1070006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1070006" y="1792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5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09409" y="2333128"/>
        <a:ext cx="53500" cy="53500"/>
      </dsp:txXfrm>
    </dsp:sp>
    <dsp:sp modelId="{FC4A0969-74FF-46A1-A6C4-B51497576D03}">
      <dsp:nvSpPr>
        <dsp:cNvPr id="0" name=""/>
        <dsp:cNvSpPr/>
      </dsp:nvSpPr>
      <dsp:spPr>
        <a:xfrm>
          <a:off x="2143318" y="2415671"/>
          <a:ext cx="1529001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Arial" panose="020B0604020202020204" pitchFamily="34" charset="0"/>
              <a:cs typeface="Arial" panose="020B0604020202020204" pitchFamily="34" charset="0"/>
            </a:rPr>
            <a:t>Metaheuristics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65709" y="2438062"/>
        <a:ext cx="1484219" cy="719718"/>
      </dsp:txXfrm>
    </dsp:sp>
    <dsp:sp modelId="{51D0C189-0FB9-47CC-B435-69D2BE27516D}">
      <dsp:nvSpPr>
        <dsp:cNvPr id="0" name=""/>
        <dsp:cNvSpPr/>
      </dsp:nvSpPr>
      <dsp:spPr>
        <a:xfrm rot="19841539">
          <a:off x="3627432" y="2608331"/>
          <a:ext cx="701373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701373" y="1792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5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60585" y="2608726"/>
        <a:ext cx="35068" cy="35068"/>
      </dsp:txXfrm>
    </dsp:sp>
    <dsp:sp modelId="{16A5C47B-EA42-4859-8097-7C3EAC60C04E}">
      <dsp:nvSpPr>
        <dsp:cNvPr id="0" name=""/>
        <dsp:cNvSpPr/>
      </dsp:nvSpPr>
      <dsp:spPr>
        <a:xfrm>
          <a:off x="4283919" y="2072349"/>
          <a:ext cx="2888573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>
              <a:latin typeface="Arial" panose="020B0604020202020204" pitchFamily="34" charset="0"/>
              <a:cs typeface="Arial" panose="020B0604020202020204" pitchFamily="34" charset="0"/>
            </a:rPr>
            <a:t>Artificial Bee Colony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06310" y="2094740"/>
        <a:ext cx="2843791" cy="719718"/>
      </dsp:txXfrm>
    </dsp:sp>
    <dsp:sp modelId="{7D5A34C1-4923-42CE-AAAF-D5E6D988935F}">
      <dsp:nvSpPr>
        <dsp:cNvPr id="0" name=""/>
        <dsp:cNvSpPr/>
      </dsp:nvSpPr>
      <dsp:spPr>
        <a:xfrm rot="2473393">
          <a:off x="3571550" y="3047919"/>
          <a:ext cx="813138" cy="35859"/>
        </a:xfrm>
        <a:custGeom>
          <a:avLst/>
          <a:gdLst/>
          <a:ahLst/>
          <a:cxnLst/>
          <a:rect l="0" t="0" r="0" b="0"/>
          <a:pathLst>
            <a:path>
              <a:moveTo>
                <a:pt x="0" y="17929"/>
              </a:moveTo>
              <a:lnTo>
                <a:pt x="813138" y="1792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5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57791" y="3045520"/>
        <a:ext cx="40656" cy="40656"/>
      </dsp:txXfrm>
    </dsp:sp>
    <dsp:sp modelId="{BD8F098B-36BF-49C4-936E-E9352C1B1606}">
      <dsp:nvSpPr>
        <dsp:cNvPr id="0" name=""/>
        <dsp:cNvSpPr/>
      </dsp:nvSpPr>
      <dsp:spPr>
        <a:xfrm>
          <a:off x="4283919" y="2951525"/>
          <a:ext cx="2888573" cy="7645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Ant</a:t>
          </a:r>
          <a:r>
            <a:rPr lang="pt-PT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Colony</a:t>
          </a:r>
          <a:r>
            <a:rPr lang="pt-PT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Optimization</a:t>
          </a:r>
          <a:endParaRPr lang="pt-PT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06310" y="2973916"/>
        <a:ext cx="2843791" cy="719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4478" y="1500915"/>
            <a:ext cx="7402817" cy="994458"/>
          </a:xfrm>
        </p:spPr>
        <p:txBody>
          <a:bodyPr>
            <a:normAutofit fontScale="90000"/>
          </a:bodyPr>
          <a:lstStyle/>
          <a:p>
            <a:pPr algn="ctr"/>
            <a:r>
              <a:rPr lang="pt-PT" sz="2700" dirty="0"/>
              <a:t>CVRP </a:t>
            </a:r>
            <a:br>
              <a:rPr lang="pt-PT" sz="2700" dirty="0"/>
            </a:br>
            <a:r>
              <a:rPr lang="pt-PT" sz="2700" dirty="0" err="1"/>
              <a:t>Capacitated</a:t>
            </a:r>
            <a:r>
              <a:rPr lang="pt-PT" sz="2700" dirty="0"/>
              <a:t> </a:t>
            </a:r>
            <a:r>
              <a:rPr lang="pt-PT" sz="2700" dirty="0" err="1"/>
              <a:t>Vehicle</a:t>
            </a:r>
            <a:r>
              <a:rPr lang="pt-PT" sz="2700" dirty="0"/>
              <a:t> </a:t>
            </a:r>
            <a:r>
              <a:rPr lang="pt-PT" sz="2700" dirty="0" err="1"/>
              <a:t>Routing</a:t>
            </a:r>
            <a:r>
              <a:rPr lang="pt-PT" sz="2700" dirty="0"/>
              <a:t> </a:t>
            </a:r>
            <a:r>
              <a:rPr lang="pt-PT" sz="2700" dirty="0" err="1"/>
              <a:t>Problem</a:t>
            </a:r>
            <a:r>
              <a:rPr lang="pt-PT" dirty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715" y="2903948"/>
            <a:ext cx="7418342" cy="1343312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pt-PT" sz="1200" dirty="0" err="1"/>
              <a:t>Group</a:t>
            </a:r>
            <a:r>
              <a:rPr lang="pt-PT" sz="1200" dirty="0"/>
              <a:t> 14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pt-PT" sz="1200" dirty="0"/>
              <a:t>Madalena Sampaio 93294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pt-PT" sz="1200" dirty="0"/>
              <a:t>Maria Cardoso 93661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pt-PT" sz="1200" dirty="0"/>
              <a:t>João Rosado 96409</a:t>
            </a:r>
          </a:p>
        </p:txBody>
      </p:sp>
    </p:spTree>
    <p:extLst>
      <p:ext uri="{BB962C8B-B14F-4D97-AF65-F5344CB8AC3E}">
        <p14:creationId xmlns:p14="http://schemas.microsoft.com/office/powerpoint/2010/main" val="202028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183923"/>
            <a:ext cx="5022777" cy="848043"/>
          </a:xfrm>
        </p:spPr>
        <p:txBody>
          <a:bodyPr>
            <a:normAutofit/>
          </a:bodyPr>
          <a:lstStyle/>
          <a:p>
            <a:r>
              <a:rPr lang="pt-PT" sz="3000" dirty="0" err="1"/>
              <a:t>Ant</a:t>
            </a:r>
            <a:r>
              <a:rPr lang="pt-PT" sz="3000" dirty="0"/>
              <a:t> </a:t>
            </a:r>
            <a:r>
              <a:rPr lang="pt-PT" sz="3000" dirty="0" err="1"/>
              <a:t>Colony</a:t>
            </a:r>
            <a:r>
              <a:rPr lang="pt-PT" sz="3000" dirty="0"/>
              <a:t> </a:t>
            </a:r>
            <a:r>
              <a:rPr lang="pt-PT" sz="3000" dirty="0" err="1"/>
              <a:t>Optimization</a:t>
            </a:r>
            <a:endParaRPr lang="en-US" sz="3000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CB8C476-1DDE-8F79-6185-A7C47276C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630"/>
              </p:ext>
            </p:extLst>
          </p:nvPr>
        </p:nvGraphicFramePr>
        <p:xfrm>
          <a:off x="513780" y="1500850"/>
          <a:ext cx="43721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7373">
                  <a:extLst>
                    <a:ext uri="{9D8B030D-6E8A-4147-A177-3AD203B41FA5}">
                      <a16:colId xmlns:a16="http://schemas.microsoft.com/office/drawing/2014/main" val="27536887"/>
                    </a:ext>
                  </a:extLst>
                </a:gridCol>
                <a:gridCol w="1457373">
                  <a:extLst>
                    <a:ext uri="{9D8B030D-6E8A-4147-A177-3AD203B41FA5}">
                      <a16:colId xmlns:a16="http://schemas.microsoft.com/office/drawing/2014/main" val="137802979"/>
                    </a:ext>
                  </a:extLst>
                </a:gridCol>
                <a:gridCol w="1457373">
                  <a:extLst>
                    <a:ext uri="{9D8B030D-6E8A-4147-A177-3AD203B41FA5}">
                      <a16:colId xmlns:a16="http://schemas.microsoft.com/office/drawing/2014/main" val="23291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Benchmark</a:t>
                      </a:r>
                      <a:endParaRPr lang="pt-PT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A-n54-k7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E-n101-k14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4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No.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6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Min. No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trucks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04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Truck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capacity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91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Optimal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1071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ACO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1338.13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1315.85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0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22.9%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676888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8C81F2-A448-D1D0-33DE-BF5C241AC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205" y="961144"/>
            <a:ext cx="2610985" cy="49937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/>
              <a:t>Parameters Settings: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F8DEEE93-CD2C-7F02-BAD4-81A286EC16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9894507"/>
                  </p:ext>
                </p:extLst>
              </p:nvPr>
            </p:nvGraphicFramePr>
            <p:xfrm>
              <a:off x="5121323" y="1498315"/>
              <a:ext cx="3714750" cy="1560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34319">
                      <a:extLst>
                        <a:ext uri="{9D8B030D-6E8A-4147-A177-3AD203B41FA5}">
                          <a16:colId xmlns:a16="http://schemas.microsoft.com/office/drawing/2014/main" val="27536887"/>
                        </a:ext>
                      </a:extLst>
                    </a:gridCol>
                    <a:gridCol w="1023582">
                      <a:extLst>
                        <a:ext uri="{9D8B030D-6E8A-4147-A177-3AD203B41FA5}">
                          <a16:colId xmlns:a16="http://schemas.microsoft.com/office/drawing/2014/main" val="137802979"/>
                        </a:ext>
                      </a:extLst>
                    </a:gridCol>
                    <a:gridCol w="1056849">
                      <a:extLst>
                        <a:ext uri="{9D8B030D-6E8A-4147-A177-3AD203B41FA5}">
                          <a16:colId xmlns:a16="http://schemas.microsoft.com/office/drawing/2014/main" val="2329141680"/>
                        </a:ext>
                      </a:extLst>
                    </a:gridCol>
                  </a:tblGrid>
                  <a:tr h="2464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 err="1"/>
                            <a:t>Parameters</a:t>
                          </a:r>
                          <a:endParaRPr lang="pt-PT" b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/>
                            <a:t>A-n54-k7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/>
                            <a:t>E-n101-k14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9443227"/>
                      </a:ext>
                    </a:extLst>
                  </a:tr>
                  <a:tr h="2464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α</a:t>
                          </a:r>
                          <a:endParaRPr lang="pt-PT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2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2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231305"/>
                      </a:ext>
                    </a:extLst>
                  </a:tr>
                  <a:tr h="334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β</a:t>
                          </a:r>
                          <a:endParaRPr lang="pt-PT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3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3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908463"/>
                      </a:ext>
                    </a:extLst>
                  </a:tr>
                  <a:tr h="3342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pt-P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0675961"/>
                      </a:ext>
                    </a:extLst>
                  </a:tr>
                  <a:tr h="2464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ρ</a:t>
                          </a:r>
                          <a:endParaRPr lang="pt-P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9676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F8DEEE93-CD2C-7F02-BAD4-81A286EC16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9894507"/>
                  </p:ext>
                </p:extLst>
              </p:nvPr>
            </p:nvGraphicFramePr>
            <p:xfrm>
              <a:off x="5121323" y="1498315"/>
              <a:ext cx="3714750" cy="1560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34319">
                      <a:extLst>
                        <a:ext uri="{9D8B030D-6E8A-4147-A177-3AD203B41FA5}">
                          <a16:colId xmlns:a16="http://schemas.microsoft.com/office/drawing/2014/main" val="27536887"/>
                        </a:ext>
                      </a:extLst>
                    </a:gridCol>
                    <a:gridCol w="1023582">
                      <a:extLst>
                        <a:ext uri="{9D8B030D-6E8A-4147-A177-3AD203B41FA5}">
                          <a16:colId xmlns:a16="http://schemas.microsoft.com/office/drawing/2014/main" val="137802979"/>
                        </a:ext>
                      </a:extLst>
                    </a:gridCol>
                    <a:gridCol w="1056849">
                      <a:extLst>
                        <a:ext uri="{9D8B030D-6E8A-4147-A177-3AD203B41FA5}">
                          <a16:colId xmlns:a16="http://schemas.microsoft.com/office/drawing/2014/main" val="2329141680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 err="1"/>
                            <a:t>Parameters</a:t>
                          </a:r>
                          <a:endParaRPr lang="pt-PT" b="1" dirty="0"/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/>
                            <a:t>A-n54-k7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b="1" dirty="0"/>
                            <a:t>E-n101-k14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9443227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α</a:t>
                          </a:r>
                          <a:endParaRPr lang="pt-PT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2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2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231305"/>
                      </a:ext>
                    </a:extLst>
                  </a:tr>
                  <a:tr h="334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β</a:t>
                          </a:r>
                          <a:endParaRPr lang="pt-PT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3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3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908463"/>
                      </a:ext>
                    </a:extLst>
                  </a:tr>
                  <a:tr h="33429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3" t="-280000" r="-128358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30675961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ρ</a:t>
                          </a:r>
                          <a:endParaRPr lang="pt-PT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0.1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PT" dirty="0"/>
                            <a:t>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967688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729A44E-27F2-7BFB-F421-099D2F86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259" y="3176899"/>
            <a:ext cx="2019582" cy="1043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BAE725-7D45-3FC2-4A47-09F56D9F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41" y="3475368"/>
            <a:ext cx="1753641" cy="4461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5F7E3A7-B529-98E1-CF88-CF28A13B4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394" y="4220030"/>
            <a:ext cx="3574894" cy="5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4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r>
              <a:rPr lang="pt-PT" sz="3000" dirty="0"/>
              <a:t>Artificial </a:t>
            </a:r>
            <a:r>
              <a:rPr lang="pt-PT" sz="3000" dirty="0" err="1"/>
              <a:t>Bee</a:t>
            </a:r>
            <a:r>
              <a:rPr lang="pt-PT" sz="3000" dirty="0"/>
              <a:t> </a:t>
            </a:r>
            <a:r>
              <a:rPr lang="pt-PT" sz="3000" dirty="0" err="1"/>
              <a:t>Colony</a:t>
            </a:r>
            <a:endParaRPr lang="en-US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588E1E-A9AC-12EC-DB9E-92E1E38B2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74" y="1147416"/>
            <a:ext cx="2919858" cy="6747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A-n54-k7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Total Cost: 1338.1 (Optimal: 1167)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F3A01C-40B7-B5B9-D833-5F706E4C66C5}"/>
              </a:ext>
            </a:extLst>
          </p:cNvPr>
          <p:cNvSpPr txBox="1">
            <a:spLocks/>
          </p:cNvSpPr>
          <p:nvPr/>
        </p:nvSpPr>
        <p:spPr>
          <a:xfrm>
            <a:off x="5343262" y="1147415"/>
            <a:ext cx="3087466" cy="67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E-n101-k14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/>
              <a:t>   Total Cost: 1315.9 (Optimal: 1071)</a:t>
            </a:r>
          </a:p>
        </p:txBody>
      </p:sp>
      <p:pic>
        <p:nvPicPr>
          <p:cNvPr id="5" name="Imagem 4" descr="Uma imagem com diagrama, file, Gráfico, origami&#10;&#10;Descrição gerada automaticamente">
            <a:extLst>
              <a:ext uri="{FF2B5EF4-FFF2-40B4-BE49-F238E27FC236}">
                <a16:creationId xmlns:a16="http://schemas.microsoft.com/office/drawing/2014/main" id="{FB27682C-3F27-67C8-24A2-8E5140C8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" y="1822153"/>
            <a:ext cx="3233980" cy="3160305"/>
          </a:xfrm>
          <a:prstGeom prst="rect">
            <a:avLst/>
          </a:prstGeom>
        </p:spPr>
      </p:pic>
      <p:pic>
        <p:nvPicPr>
          <p:cNvPr id="8" name="Imagem 7" descr="Uma imagem com diagrama, file, texto, Gráfico&#10;&#10;Descrição gerada automaticamente">
            <a:extLst>
              <a:ext uri="{FF2B5EF4-FFF2-40B4-BE49-F238E27FC236}">
                <a16:creationId xmlns:a16="http://schemas.microsoft.com/office/drawing/2014/main" id="{CC6CB772-B347-0055-DF4E-12423A85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97" y="1822155"/>
            <a:ext cx="3292796" cy="3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9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157842"/>
            <a:ext cx="8633238" cy="994172"/>
          </a:xfrm>
        </p:spPr>
        <p:txBody>
          <a:bodyPr>
            <a:normAutofit/>
          </a:bodyPr>
          <a:lstStyle/>
          <a:p>
            <a:r>
              <a:rPr lang="pt-PT" sz="3000" dirty="0" err="1"/>
              <a:t>Benchmarks</a:t>
            </a:r>
            <a:endParaRPr lang="en-US" sz="3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61251E-67D3-8727-2F5C-13E996B7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11" y="324851"/>
            <a:ext cx="2892297" cy="22038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33F4CE-96FF-ED0D-DACA-3048588E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065" y="264915"/>
            <a:ext cx="2698334" cy="22038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8BA357-7A07-6726-9953-F9C17683C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495" y="2795631"/>
            <a:ext cx="2921082" cy="21777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0912C1-F999-0A9D-781F-0A9A49C40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702" y="2747311"/>
            <a:ext cx="2901738" cy="222260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DCFF6C-8E67-3BC4-260D-73900655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06" y="1874009"/>
            <a:ext cx="2515451" cy="887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A-n54-k7</a:t>
            </a:r>
            <a:r>
              <a:rPr lang="en-US" sz="16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 53 nodes + depot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C14241-9911-ED89-AD93-506193F2699D}"/>
              </a:ext>
            </a:extLst>
          </p:cNvPr>
          <p:cNvSpPr txBox="1">
            <a:spLocks/>
          </p:cNvSpPr>
          <p:nvPr/>
        </p:nvSpPr>
        <p:spPr>
          <a:xfrm>
            <a:off x="280743" y="855774"/>
            <a:ext cx="2498552" cy="455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000" dirty="0"/>
              <a:t>CVRPLIB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Capacitated Vehicle Routing Problem Library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796D44-BC53-8638-F57C-6C39A99E84C8}"/>
              </a:ext>
            </a:extLst>
          </p:cNvPr>
          <p:cNvSpPr txBox="1">
            <a:spLocks/>
          </p:cNvSpPr>
          <p:nvPr/>
        </p:nvSpPr>
        <p:spPr>
          <a:xfrm>
            <a:off x="382305" y="3515379"/>
            <a:ext cx="2515451" cy="1277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b="1" dirty="0"/>
              <a:t>E-n101-k14</a:t>
            </a:r>
            <a:r>
              <a:rPr lang="en-US" sz="16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   100 nodes + depot</a:t>
            </a:r>
          </a:p>
        </p:txBody>
      </p:sp>
    </p:spTree>
    <p:extLst>
      <p:ext uri="{BB962C8B-B14F-4D97-AF65-F5344CB8AC3E}">
        <p14:creationId xmlns:p14="http://schemas.microsoft.com/office/powerpoint/2010/main" val="54536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162542"/>
            <a:ext cx="4640173" cy="994172"/>
          </a:xfrm>
        </p:spPr>
        <p:txBody>
          <a:bodyPr>
            <a:normAutofit/>
          </a:bodyPr>
          <a:lstStyle/>
          <a:p>
            <a:r>
              <a:rPr lang="pt-PT" sz="3600" dirty="0" err="1"/>
              <a:t>Methods</a:t>
            </a:r>
            <a:r>
              <a:rPr lang="pt-PT" sz="3600" dirty="0"/>
              <a:t> </a:t>
            </a:r>
            <a:r>
              <a:rPr lang="pt-PT" sz="3600" dirty="0" err="1"/>
              <a:t>used</a:t>
            </a:r>
            <a:endParaRPr lang="en-US" sz="3600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7873E440-286E-B121-F6C0-C82441757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5734"/>
              </p:ext>
            </p:extLst>
          </p:nvPr>
        </p:nvGraphicFramePr>
        <p:xfrm>
          <a:off x="984395" y="984036"/>
          <a:ext cx="7175210" cy="3837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95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pPr lvl="0"/>
            <a:r>
              <a:rPr lang="pt-PT" sz="3200" dirty="0" err="1"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lang="pt-PT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32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pt-PT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CB8C476-1DDE-8F79-6185-A7C47276C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76355"/>
              </p:ext>
            </p:extLst>
          </p:nvPr>
        </p:nvGraphicFramePr>
        <p:xfrm>
          <a:off x="513780" y="1500850"/>
          <a:ext cx="4372119" cy="2735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3620">
                  <a:extLst>
                    <a:ext uri="{9D8B030D-6E8A-4147-A177-3AD203B41FA5}">
                      <a16:colId xmlns:a16="http://schemas.microsoft.com/office/drawing/2014/main" val="27536887"/>
                    </a:ext>
                  </a:extLst>
                </a:gridCol>
                <a:gridCol w="1371126">
                  <a:extLst>
                    <a:ext uri="{9D8B030D-6E8A-4147-A177-3AD203B41FA5}">
                      <a16:colId xmlns:a16="http://schemas.microsoft.com/office/drawing/2014/main" val="137802979"/>
                    </a:ext>
                  </a:extLst>
                </a:gridCol>
                <a:gridCol w="1457373">
                  <a:extLst>
                    <a:ext uri="{9D8B030D-6E8A-4147-A177-3AD203B41FA5}">
                      <a16:colId xmlns:a16="http://schemas.microsoft.com/office/drawing/2014/main" val="23291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Benchmark</a:t>
                      </a:r>
                      <a:endParaRPr lang="pt-PT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A-n54-k7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E-n101-k14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4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No.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6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Min. No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trucks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04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Truck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capacity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91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Optimal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1071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Sweep</a:t>
                      </a:r>
                      <a:r>
                        <a:rPr lang="pt-P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PT" sz="1350" dirty="0" err="1">
                          <a:latin typeface="+mn-lt"/>
                          <a:cs typeface="Arial" panose="020B0604020202020204" pitchFamily="34" charset="0"/>
                        </a:rPr>
                        <a:t>Algorithm</a:t>
                      </a:r>
                      <a:endParaRPr lang="pt-PT" sz="135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2361.56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2604.5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0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676888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8C81F2-A448-D1D0-33DE-BF5C241AC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205" y="1638895"/>
            <a:ext cx="2610985" cy="49937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/>
              <a:t>With 2-opt algorithm:</a:t>
            </a:r>
            <a:endParaRPr lang="en-US" sz="16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8DEEE93-CD2C-7F02-BAD4-81A286EC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86294"/>
              </p:ext>
            </p:extLst>
          </p:nvPr>
        </p:nvGraphicFramePr>
        <p:xfrm>
          <a:off x="5121323" y="2331430"/>
          <a:ext cx="3714750" cy="1897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319">
                  <a:extLst>
                    <a:ext uri="{9D8B030D-6E8A-4147-A177-3AD203B41FA5}">
                      <a16:colId xmlns:a16="http://schemas.microsoft.com/office/drawing/2014/main" val="27536887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137802979"/>
                    </a:ext>
                  </a:extLst>
                </a:gridCol>
                <a:gridCol w="1056849">
                  <a:extLst>
                    <a:ext uri="{9D8B030D-6E8A-4147-A177-3AD203B41FA5}">
                      <a16:colId xmlns:a16="http://schemas.microsoft.com/office/drawing/2014/main" val="2329141680"/>
                    </a:ext>
                  </a:extLst>
                </a:gridCol>
              </a:tblGrid>
              <a:tr h="246497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Benchmark</a:t>
                      </a:r>
                      <a:endParaRPr lang="pt-PT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A-n54-k7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E-n101-k14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43227"/>
                  </a:ext>
                </a:extLst>
              </a:tr>
              <a:tr h="246497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Optimal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1071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31305"/>
                  </a:ext>
                </a:extLst>
              </a:tr>
              <a:tr h="33429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Sweep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Algorithm</a:t>
                      </a:r>
                      <a:r>
                        <a:rPr lang="pt-PT" dirty="0"/>
                        <a:t> + 2-opt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1614.85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1722.82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08463"/>
                  </a:ext>
                </a:extLst>
              </a:tr>
              <a:tr h="33429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No. </a:t>
                      </a:r>
                      <a:r>
                        <a:rPr lang="pt-PT" dirty="0" err="1"/>
                        <a:t>positions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changed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675961"/>
                  </a:ext>
                </a:extLst>
              </a:tr>
              <a:tr h="24649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38.0%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67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74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r>
              <a:rPr lang="pt-PT" sz="2800" dirty="0" err="1"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r>
              <a:rPr lang="pt-PT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2800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en-US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588E1E-A9AC-12EC-DB9E-92E1E38B2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74" y="1147416"/>
            <a:ext cx="2919858" cy="6747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A-n54-k7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Total Cost: </a:t>
            </a:r>
            <a:r>
              <a:rPr lang="pt-PT" sz="1400" dirty="0"/>
              <a:t>1614.85</a:t>
            </a:r>
            <a:r>
              <a:rPr lang="en-US" sz="1400" dirty="0"/>
              <a:t> (Optimal: 1167)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F3A01C-40B7-B5B9-D833-5F706E4C66C5}"/>
              </a:ext>
            </a:extLst>
          </p:cNvPr>
          <p:cNvSpPr txBox="1">
            <a:spLocks/>
          </p:cNvSpPr>
          <p:nvPr/>
        </p:nvSpPr>
        <p:spPr>
          <a:xfrm>
            <a:off x="5343262" y="1147415"/>
            <a:ext cx="3087466" cy="67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E-n101-k14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Total Cost: </a:t>
            </a:r>
            <a:r>
              <a:rPr lang="pt-PT" sz="1400" dirty="0"/>
              <a:t>1722.82 </a:t>
            </a:r>
            <a:r>
              <a:rPr lang="en-US" sz="1400" dirty="0"/>
              <a:t> (Optimal: 1071)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904C7-42EC-7A4B-AE6E-C87C8A53C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9" y="1822154"/>
            <a:ext cx="3705379" cy="3032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4DCAB4-EDF1-A74D-87EC-4D47EA18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11" y="1822154"/>
            <a:ext cx="3723967" cy="30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4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Nearest</a:t>
            </a:r>
            <a:r>
              <a:rPr lang="pt-PT" sz="3000" dirty="0"/>
              <a:t> </a:t>
            </a:r>
            <a:r>
              <a:rPr lang="pt-PT" sz="3000" dirty="0" err="1"/>
              <a:t>Neighbors</a:t>
            </a:r>
            <a:endParaRPr lang="en-US" sz="3000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CB8C476-1DDE-8F79-6185-A7C47276C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65123"/>
              </p:ext>
            </p:extLst>
          </p:nvPr>
        </p:nvGraphicFramePr>
        <p:xfrm>
          <a:off x="513780" y="1500850"/>
          <a:ext cx="4372119" cy="2727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380">
                  <a:extLst>
                    <a:ext uri="{9D8B030D-6E8A-4147-A177-3AD203B41FA5}">
                      <a16:colId xmlns:a16="http://schemas.microsoft.com/office/drawing/2014/main" val="27536887"/>
                    </a:ext>
                  </a:extLst>
                </a:gridCol>
                <a:gridCol w="1386366">
                  <a:extLst>
                    <a:ext uri="{9D8B030D-6E8A-4147-A177-3AD203B41FA5}">
                      <a16:colId xmlns:a16="http://schemas.microsoft.com/office/drawing/2014/main" val="137802979"/>
                    </a:ext>
                  </a:extLst>
                </a:gridCol>
                <a:gridCol w="1457373">
                  <a:extLst>
                    <a:ext uri="{9D8B030D-6E8A-4147-A177-3AD203B41FA5}">
                      <a16:colId xmlns:a16="http://schemas.microsoft.com/office/drawing/2014/main" val="23291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Benchmark</a:t>
                      </a:r>
                      <a:endParaRPr lang="pt-PT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A-n54-k7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E-n101-k14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4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No.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6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Min. No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trucks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04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Truck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capacity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91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Optimal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1071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Nearest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Neighbor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1433.64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1610.91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0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50.4%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676888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8C81F2-A448-D1D0-33DE-BF5C241AC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205" y="1638895"/>
            <a:ext cx="2610985" cy="49937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/>
              <a:t>With 2-opt algorithm:</a:t>
            </a:r>
            <a:endParaRPr lang="en-US" sz="16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8DEEE93-CD2C-7F02-BAD4-81A286EC1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493269"/>
              </p:ext>
            </p:extLst>
          </p:nvPr>
        </p:nvGraphicFramePr>
        <p:xfrm>
          <a:off x="5121323" y="2331430"/>
          <a:ext cx="3714750" cy="1897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4319">
                  <a:extLst>
                    <a:ext uri="{9D8B030D-6E8A-4147-A177-3AD203B41FA5}">
                      <a16:colId xmlns:a16="http://schemas.microsoft.com/office/drawing/2014/main" val="27536887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137802979"/>
                    </a:ext>
                  </a:extLst>
                </a:gridCol>
                <a:gridCol w="1056849">
                  <a:extLst>
                    <a:ext uri="{9D8B030D-6E8A-4147-A177-3AD203B41FA5}">
                      <a16:colId xmlns:a16="http://schemas.microsoft.com/office/drawing/2014/main" val="2329141680"/>
                    </a:ext>
                  </a:extLst>
                </a:gridCol>
              </a:tblGrid>
              <a:tr h="246497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Benchmark</a:t>
                      </a:r>
                      <a:endParaRPr lang="pt-PT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A-n54-k7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E-n101-k14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43227"/>
                  </a:ext>
                </a:extLst>
              </a:tr>
              <a:tr h="246497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Optimal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1071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31305"/>
                  </a:ext>
                </a:extLst>
              </a:tr>
              <a:tr h="33429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Nearest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Neighbor</a:t>
                      </a:r>
                      <a:r>
                        <a:rPr lang="pt-PT" dirty="0"/>
                        <a:t> + 2-opt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1412.09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1609.95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08463"/>
                  </a:ext>
                </a:extLst>
              </a:tr>
              <a:tr h="33429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No. </a:t>
                      </a:r>
                      <a:r>
                        <a:rPr lang="pt-PT" dirty="0" err="1"/>
                        <a:t>positions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changed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675961"/>
                  </a:ext>
                </a:extLst>
              </a:tr>
              <a:tr h="246497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50.3%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67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09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Nearest</a:t>
            </a:r>
            <a:r>
              <a:rPr lang="pt-PT" sz="3000" dirty="0"/>
              <a:t> </a:t>
            </a:r>
            <a:r>
              <a:rPr lang="pt-PT" sz="3000" dirty="0" err="1"/>
              <a:t>Neighbors</a:t>
            </a:r>
            <a:endParaRPr lang="en-US" sz="3000" dirty="0"/>
          </a:p>
        </p:txBody>
      </p:sp>
      <p:pic>
        <p:nvPicPr>
          <p:cNvPr id="7" name="Imagem 6" descr="Uma imagem com file, diagrama, captura de ecrã, texto&#10;&#10;Descrição gerada automaticamente">
            <a:extLst>
              <a:ext uri="{FF2B5EF4-FFF2-40B4-BE49-F238E27FC236}">
                <a16:creationId xmlns:a16="http://schemas.microsoft.com/office/drawing/2014/main" id="{5A6DEFFB-2CA6-45B6-5D9E-CF606C5F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62" y="1822156"/>
            <a:ext cx="3087466" cy="3057098"/>
          </a:xfrm>
          <a:prstGeom prst="rect">
            <a:avLst/>
          </a:prstGeom>
        </p:spPr>
      </p:pic>
      <p:pic>
        <p:nvPicPr>
          <p:cNvPr id="11" name="Imagem 10" descr="Uma imagem com file, diagrama, Gráfico, Paralelo&#10;&#10;Descrição gerada automaticamente">
            <a:extLst>
              <a:ext uri="{FF2B5EF4-FFF2-40B4-BE49-F238E27FC236}">
                <a16:creationId xmlns:a16="http://schemas.microsoft.com/office/drawing/2014/main" id="{BAECBCEC-7F46-FDC5-CEF0-57371D35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70" y="1822156"/>
            <a:ext cx="3087466" cy="30772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588E1E-A9AC-12EC-DB9E-92E1E38B2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74" y="1147416"/>
            <a:ext cx="2919858" cy="6747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A-n54-k7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Total Cost: 1412.09 (Optimal: 1167)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F3A01C-40B7-B5B9-D833-5F706E4C66C5}"/>
              </a:ext>
            </a:extLst>
          </p:cNvPr>
          <p:cNvSpPr txBox="1">
            <a:spLocks/>
          </p:cNvSpPr>
          <p:nvPr/>
        </p:nvSpPr>
        <p:spPr>
          <a:xfrm>
            <a:off x="5343262" y="1147415"/>
            <a:ext cx="3087466" cy="67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E-n101-k14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/>
              <a:t>   Total Cost: 1609.95 (Optimal: 1071)</a:t>
            </a:r>
          </a:p>
        </p:txBody>
      </p:sp>
    </p:spTree>
    <p:extLst>
      <p:ext uri="{BB962C8B-B14F-4D97-AF65-F5344CB8AC3E}">
        <p14:creationId xmlns:p14="http://schemas.microsoft.com/office/powerpoint/2010/main" val="26838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r>
              <a:rPr lang="pt-PT" sz="3000" dirty="0"/>
              <a:t>Artificial </a:t>
            </a:r>
            <a:r>
              <a:rPr lang="pt-PT" sz="3000" dirty="0" err="1"/>
              <a:t>Bee</a:t>
            </a:r>
            <a:r>
              <a:rPr lang="pt-PT" sz="3000" dirty="0"/>
              <a:t> </a:t>
            </a:r>
            <a:r>
              <a:rPr lang="pt-PT" sz="3000" dirty="0" err="1"/>
              <a:t>Colony</a:t>
            </a:r>
            <a:endParaRPr lang="en-US" sz="3000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CB8C476-1DDE-8F79-6185-A7C47276C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72332"/>
              </p:ext>
            </p:extLst>
          </p:nvPr>
        </p:nvGraphicFramePr>
        <p:xfrm>
          <a:off x="459188" y="1500850"/>
          <a:ext cx="437211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7373">
                  <a:extLst>
                    <a:ext uri="{9D8B030D-6E8A-4147-A177-3AD203B41FA5}">
                      <a16:colId xmlns:a16="http://schemas.microsoft.com/office/drawing/2014/main" val="27536887"/>
                    </a:ext>
                  </a:extLst>
                </a:gridCol>
                <a:gridCol w="1457373">
                  <a:extLst>
                    <a:ext uri="{9D8B030D-6E8A-4147-A177-3AD203B41FA5}">
                      <a16:colId xmlns:a16="http://schemas.microsoft.com/office/drawing/2014/main" val="137802979"/>
                    </a:ext>
                  </a:extLst>
                </a:gridCol>
                <a:gridCol w="1457373">
                  <a:extLst>
                    <a:ext uri="{9D8B030D-6E8A-4147-A177-3AD203B41FA5}">
                      <a16:colId xmlns:a16="http://schemas.microsoft.com/office/drawing/2014/main" val="232914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err="1"/>
                        <a:t>Benchmark</a:t>
                      </a:r>
                      <a:endParaRPr lang="pt-PT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A-n54-k7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/>
                        <a:t>E-n101-k14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4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No.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6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Min. No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trucks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04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Truck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capacity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91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Optimal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1167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1071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3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ABC </a:t>
                      </a:r>
                      <a:r>
                        <a:rPr lang="pt-PT" dirty="0" err="1"/>
                        <a:t>Cost</a:t>
                      </a:r>
                      <a:endParaRPr lang="pt-PT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1260.4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1230.9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908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14.9%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676888"/>
                  </a:ext>
                </a:extLst>
              </a:tr>
            </a:tbl>
          </a:graphicData>
        </a:graphic>
      </p:graphicFrame>
      <p:pic>
        <p:nvPicPr>
          <p:cNvPr id="7" name="Imagem 6" descr="Uma imagem com captura de ecrã, file, Gráfico, diagrama&#10;&#10;Descrição gerada automaticamente">
            <a:extLst>
              <a:ext uri="{FF2B5EF4-FFF2-40B4-BE49-F238E27FC236}">
                <a16:creationId xmlns:a16="http://schemas.microsoft.com/office/drawing/2014/main" id="{2279A9E4-4A0B-92BD-224A-E5DFA46E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876" y="775836"/>
            <a:ext cx="3521123" cy="1638604"/>
          </a:xfrm>
          <a:prstGeom prst="rect">
            <a:avLst/>
          </a:prstGeom>
        </p:spPr>
      </p:pic>
      <p:pic>
        <p:nvPicPr>
          <p:cNvPr id="11" name="Imagem 10" descr="Uma imagem com file, Gráfico, captura de ecrã, diagrama&#10;&#10;Descrição gerada automaticamente">
            <a:extLst>
              <a:ext uri="{FF2B5EF4-FFF2-40B4-BE49-F238E27FC236}">
                <a16:creationId xmlns:a16="http://schemas.microsoft.com/office/drawing/2014/main" id="{CA9E56C7-5322-9D90-E57E-DC4F8DD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76" y="2935269"/>
            <a:ext cx="3521123" cy="1638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C14CD-052D-0543-B061-B23BBE7E00E0}"/>
              </a:ext>
            </a:extLst>
          </p:cNvPr>
          <p:cNvSpPr txBox="1"/>
          <p:nvPr/>
        </p:nvSpPr>
        <p:spPr>
          <a:xfrm>
            <a:off x="5501390" y="475754"/>
            <a:ext cx="8229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A-n54-k7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3E049B-26B8-664D-9ECB-42B53E7497F9}"/>
              </a:ext>
            </a:extLst>
          </p:cNvPr>
          <p:cNvSpPr/>
          <p:nvPr/>
        </p:nvSpPr>
        <p:spPr>
          <a:xfrm>
            <a:off x="5501390" y="2635187"/>
            <a:ext cx="9838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E-n101-k14</a:t>
            </a:r>
          </a:p>
        </p:txBody>
      </p:sp>
    </p:spTree>
    <p:extLst>
      <p:ext uri="{BB962C8B-B14F-4D97-AF65-F5344CB8AC3E}">
        <p14:creationId xmlns:p14="http://schemas.microsoft.com/office/powerpoint/2010/main" val="378282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" y="288426"/>
            <a:ext cx="3785931" cy="674739"/>
          </a:xfrm>
        </p:spPr>
        <p:txBody>
          <a:bodyPr>
            <a:normAutofit/>
          </a:bodyPr>
          <a:lstStyle/>
          <a:p>
            <a:r>
              <a:rPr lang="pt-PT" sz="3000" dirty="0"/>
              <a:t>Artificial </a:t>
            </a:r>
            <a:r>
              <a:rPr lang="pt-PT" sz="3000" dirty="0" err="1"/>
              <a:t>Bee</a:t>
            </a:r>
            <a:r>
              <a:rPr lang="pt-PT" sz="3000" dirty="0"/>
              <a:t> </a:t>
            </a:r>
            <a:r>
              <a:rPr lang="pt-PT" sz="3000" dirty="0" err="1"/>
              <a:t>Colony</a:t>
            </a:r>
            <a:endParaRPr lang="en-US" sz="3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588E1E-A9AC-12EC-DB9E-92E1E38B2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774" y="1147416"/>
            <a:ext cx="2919858" cy="6747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A-n54-k7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   Total Cost: 1260.4 (Optimal: 1167)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F3A01C-40B7-B5B9-D833-5F706E4C66C5}"/>
              </a:ext>
            </a:extLst>
          </p:cNvPr>
          <p:cNvSpPr txBox="1">
            <a:spLocks/>
          </p:cNvSpPr>
          <p:nvPr/>
        </p:nvSpPr>
        <p:spPr>
          <a:xfrm>
            <a:off x="5343262" y="1147415"/>
            <a:ext cx="3087466" cy="67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E-n101-k14</a:t>
            </a:r>
            <a:r>
              <a:rPr lang="en-US" sz="1400" dirty="0"/>
              <a:t>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/>
              <a:t>   Total Cost: 1230.9 (Optimal: 1071)</a:t>
            </a:r>
          </a:p>
        </p:txBody>
      </p:sp>
      <p:pic>
        <p:nvPicPr>
          <p:cNvPr id="4" name="Imagem 3" descr="Uma imagem com texto, file, captura de ecrã, diagrama&#10;&#10;Descrição gerada automaticamente">
            <a:extLst>
              <a:ext uri="{FF2B5EF4-FFF2-40B4-BE49-F238E27FC236}">
                <a16:creationId xmlns:a16="http://schemas.microsoft.com/office/drawing/2014/main" id="{085E1578-76CD-B676-42F1-F988FB9B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73" y="1880447"/>
            <a:ext cx="3087467" cy="2998807"/>
          </a:xfrm>
          <a:prstGeom prst="rect">
            <a:avLst/>
          </a:prstGeom>
        </p:spPr>
      </p:pic>
      <p:pic>
        <p:nvPicPr>
          <p:cNvPr id="6" name="Imagem 5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2CB18373-4128-6D06-61AC-E16FB85A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62" y="1880447"/>
            <a:ext cx="3108329" cy="29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36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2107</TotalTime>
  <Words>383</Words>
  <Application>Microsoft Office PowerPoint</Application>
  <PresentationFormat>Apresentação no Ecrã (16:9)</PresentationFormat>
  <Paragraphs>178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Office Theme</vt:lpstr>
      <vt:lpstr>CVRP  Capacitated Vehicle Routing Problem </vt:lpstr>
      <vt:lpstr>Benchmarks</vt:lpstr>
      <vt:lpstr>Methods used</vt:lpstr>
      <vt:lpstr>Sweep Algorithm</vt:lpstr>
      <vt:lpstr>Sweep Algorithm</vt:lpstr>
      <vt:lpstr>Nearest Neighbors</vt:lpstr>
      <vt:lpstr>Nearest Neighbors</vt:lpstr>
      <vt:lpstr>Artificial Bee Colony</vt:lpstr>
      <vt:lpstr>Artificial Bee Colony</vt:lpstr>
      <vt:lpstr>Ant Colony Optimization</vt:lpstr>
      <vt:lpstr>Artificial Bee Colony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João Rosado</cp:lastModifiedBy>
  <cp:revision>57</cp:revision>
  <dcterms:created xsi:type="dcterms:W3CDTF">2019-03-08T11:48:52Z</dcterms:created>
  <dcterms:modified xsi:type="dcterms:W3CDTF">2024-03-28T01:01:22Z</dcterms:modified>
</cp:coreProperties>
</file>